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0" r:id="rId3"/>
    <p:sldId id="386" r:id="rId4"/>
    <p:sldId id="302" r:id="rId5"/>
    <p:sldId id="303" r:id="rId6"/>
    <p:sldId id="267" r:id="rId7"/>
    <p:sldId id="387" r:id="rId8"/>
    <p:sldId id="269" r:id="rId9"/>
    <p:sldId id="389" r:id="rId10"/>
    <p:sldId id="273" r:id="rId11"/>
    <p:sldId id="276" r:id="rId12"/>
    <p:sldId id="390" r:id="rId13"/>
    <p:sldId id="274" r:id="rId14"/>
    <p:sldId id="391" r:id="rId15"/>
    <p:sldId id="392" r:id="rId16"/>
    <p:sldId id="413" r:id="rId17"/>
    <p:sldId id="393" r:id="rId18"/>
    <p:sldId id="409" r:id="rId19"/>
    <p:sldId id="260" r:id="rId20"/>
    <p:sldId id="259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378A1"/>
    <a:srgbClr val="0099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96311" autoAdjust="0"/>
  </p:normalViewPr>
  <p:slideViewPr>
    <p:cSldViewPr>
      <p:cViewPr>
        <p:scale>
          <a:sx n="70" d="100"/>
          <a:sy n="70" d="100"/>
        </p:scale>
        <p:origin x="-13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9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-2395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2DDD-48EF-4D21-B760-EB45F4B1B071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20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01846B-242A-4817-B6F6-A1EEED9AEAA0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alt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5F5E2-F2B1-4B14-9F65-FF0381AE5E8F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alt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5F5E2-F2B1-4B14-9F65-FF0381AE5E8F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alt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5F5E2-F2B1-4B14-9F65-FF0381AE5E8F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alt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5F5E2-F2B1-4B14-9F65-FF0381AE5E8F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alt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smtClean="0"/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881CEDC-ED62-400A-9D05-166231132252}" type="slidenum">
              <a:rPr lang="en-US" altLang="fr-FR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fr-FR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83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56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8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6C6D7-7C01-4A99-9249-6C5AD595466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" y="105632"/>
            <a:ext cx="9158159" cy="66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717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1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27384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38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9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5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19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6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25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51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-15240"/>
            <a:ext cx="9142077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8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A930-3535-4E25-ACD6-597F12D3C34A}" type="datetimeFigureOut">
              <a:rPr lang="fr-FR" smtClean="0"/>
              <a:t>27/09/2017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BC53-FC8B-4170-8444-FD051DEAC3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02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tags" Target="../tags/tag19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.jpg"/><Relationship Id="rId2" Type="http://schemas.openxmlformats.org/officeDocument/2006/relationships/tags" Target="../tags/tag18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tags" Target="../tags/tag2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tags" Target="../tags/tag46.xml"/><Relationship Id="rId3" Type="http://schemas.openxmlformats.org/officeDocument/2006/relationships/tags" Target="../tags/tag23.xml"/><Relationship Id="rId21" Type="http://schemas.openxmlformats.org/officeDocument/2006/relationships/tags" Target="../tags/tag41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tags" Target="../tags/tag45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tags" Target="../tags/tag44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tags" Target="../tags/tag4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tags" Target="../tags/tag42.xml"/><Relationship Id="rId27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tags" Target="../tags/tag3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mit.gov.ma/" TargetMode="External"/><Relationship Id="rId3" Type="http://schemas.openxmlformats.org/officeDocument/2006/relationships/tags" Target="../tags/tag49.xml"/><Relationship Id="rId7" Type="http://schemas.openxmlformats.org/officeDocument/2006/relationships/image" Target="../media/image82.emf"/><Relationship Id="rId2" Type="http://schemas.openxmlformats.org/officeDocument/2006/relationships/tags" Target="../tags/tag4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3.jpeg"/><Relationship Id="rId10" Type="http://schemas.openxmlformats.org/officeDocument/2006/relationships/hyperlink" Target="mailto:yhajoui@smit.gov.ma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mailto:smikram@smit.gov.m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tags" Target="../tags/tag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8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jp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gi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jpeg"/><Relationship Id="rId5" Type="http://schemas.openxmlformats.org/officeDocument/2006/relationships/image" Target="../media/image48.jpg"/><Relationship Id="rId15" Type="http://schemas.openxmlformats.org/officeDocument/2006/relationships/image" Target="../media/image58.png"/><Relationship Id="rId10" Type="http://schemas.openxmlformats.org/officeDocument/2006/relationships/image" Target="../media/image53.jp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:\Users\nfermli\Desktop\image00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00"/>
            <a:ext cx="9157647" cy="68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2551113" y="2852738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2062011"/>
            <a:ext cx="856895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2620" marR="5080" indent="-3170555">
              <a:lnSpc>
                <a:spcPct val="120100"/>
              </a:lnSpc>
            </a:pPr>
            <a:r>
              <a:rPr lang="en-US" sz="2800" b="1" spc="5" dirty="0" smtClean="0">
                <a:solidFill>
                  <a:srgbClr val="FFFFFF"/>
                </a:solidFill>
                <a:latin typeface="+mj-lt"/>
                <a:cs typeface="Garamond"/>
              </a:rPr>
              <a:t>Tourism and hospitality opportunities in Morocco</a:t>
            </a:r>
          </a:p>
        </p:txBody>
      </p:sp>
      <p:sp>
        <p:nvSpPr>
          <p:cNvPr id="5" name="object 28"/>
          <p:cNvSpPr txBox="1"/>
          <p:nvPr/>
        </p:nvSpPr>
        <p:spPr>
          <a:xfrm>
            <a:off x="132973" y="3717032"/>
            <a:ext cx="4150995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fr-FR" sz="1900" b="1" i="1" spc="-70" dirty="0">
              <a:solidFill>
                <a:srgbClr val="F1F1F1"/>
              </a:solidFill>
              <a:latin typeface="+mj-lt"/>
              <a:cs typeface="Garamond"/>
            </a:endParaRPr>
          </a:p>
          <a:p>
            <a:pPr marL="12700"/>
            <a:r>
              <a:rPr lang="fr-FR" sz="1900" b="1" i="1" spc="-70" dirty="0" err="1">
                <a:solidFill>
                  <a:srgbClr val="F1F1F1"/>
                </a:solidFill>
                <a:cs typeface="Garamond"/>
              </a:rPr>
              <a:t>Moroccan</a:t>
            </a:r>
            <a:r>
              <a:rPr lang="fr-FR" sz="1900" b="1" i="1" spc="-70" dirty="0">
                <a:solidFill>
                  <a:srgbClr val="F1F1F1"/>
                </a:solidFill>
                <a:cs typeface="Garamond"/>
              </a:rPr>
              <a:t> Agency for </a:t>
            </a:r>
            <a:r>
              <a:rPr lang="fr-FR" sz="1900" b="1" i="1" spc="-70" dirty="0" err="1">
                <a:solidFill>
                  <a:srgbClr val="F1F1F1"/>
                </a:solidFill>
                <a:cs typeface="Garamond"/>
              </a:rPr>
              <a:t>tourism</a:t>
            </a:r>
            <a:r>
              <a:rPr lang="fr-FR" sz="1900" b="1" i="1" spc="-70" dirty="0">
                <a:solidFill>
                  <a:srgbClr val="F1F1F1"/>
                </a:solidFill>
                <a:cs typeface="Garamond"/>
              </a:rPr>
              <a:t> </a:t>
            </a:r>
            <a:r>
              <a:rPr lang="fr-FR" sz="1900" b="1" i="1" spc="-70" dirty="0" err="1">
                <a:solidFill>
                  <a:srgbClr val="F1F1F1"/>
                </a:solidFill>
                <a:cs typeface="Garamond"/>
              </a:rPr>
              <a:t>Development</a:t>
            </a:r>
            <a:r>
              <a:rPr lang="fr-FR" sz="1900" b="1" i="1" spc="-70" dirty="0">
                <a:solidFill>
                  <a:srgbClr val="F1F1F1"/>
                </a:solidFill>
                <a:cs typeface="Garamond"/>
              </a:rPr>
              <a:t> </a:t>
            </a:r>
            <a:r>
              <a:rPr lang="fr-FR" sz="1900" b="1" i="1" spc="-70" dirty="0" smtClean="0">
                <a:solidFill>
                  <a:srgbClr val="F1F1F1"/>
                </a:solidFill>
                <a:cs typeface="Garamond"/>
              </a:rPr>
              <a:t>/  </a:t>
            </a:r>
            <a:r>
              <a:rPr lang="fr-FR" sz="1900" b="1" i="1" spc="-70" dirty="0">
                <a:solidFill>
                  <a:srgbClr val="F1F1F1"/>
                </a:solidFill>
                <a:cs typeface="Garamond"/>
              </a:rPr>
              <a:t>SMIT </a:t>
            </a:r>
          </a:p>
        </p:txBody>
      </p:sp>
      <p:sp>
        <p:nvSpPr>
          <p:cNvPr id="6" name="object 28"/>
          <p:cNvSpPr txBox="1"/>
          <p:nvPr/>
        </p:nvSpPr>
        <p:spPr>
          <a:xfrm>
            <a:off x="132973" y="6448980"/>
            <a:ext cx="4150995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FR" sz="1900" b="1" i="1" spc="-70" dirty="0" err="1" smtClean="0">
                <a:solidFill>
                  <a:srgbClr val="F1F1F1"/>
                </a:solidFill>
                <a:latin typeface="+mj-lt"/>
                <a:cs typeface="Garamond"/>
              </a:rPr>
              <a:t>Octo</a:t>
            </a:r>
            <a:r>
              <a:rPr lang="fr-FR" sz="1900" b="1" i="1" spc="-70" dirty="0" err="1" smtClean="0">
                <a:solidFill>
                  <a:srgbClr val="F1F1F1"/>
                </a:solidFill>
                <a:latin typeface="+mj-lt"/>
                <a:cs typeface="Garamond"/>
              </a:rPr>
              <a:t>ber</a:t>
            </a:r>
            <a:r>
              <a:rPr lang="fr-FR" sz="1900" b="1" i="1" spc="-70" dirty="0" smtClean="0">
                <a:solidFill>
                  <a:srgbClr val="F1F1F1"/>
                </a:solidFill>
                <a:latin typeface="+mj-lt"/>
                <a:cs typeface="Garamond"/>
              </a:rPr>
              <a:t> </a:t>
            </a:r>
            <a:r>
              <a:rPr lang="fr-FR" sz="1900" b="1" i="1" spc="-70" dirty="0" smtClean="0">
                <a:solidFill>
                  <a:srgbClr val="F1F1F1"/>
                </a:solidFill>
                <a:latin typeface="+mj-lt"/>
                <a:cs typeface="Garamond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681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 txBox="1"/>
          <p:nvPr/>
        </p:nvSpPr>
        <p:spPr>
          <a:xfrm>
            <a:off x="395536" y="75104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en-US" sz="2000" dirty="0"/>
              <a:t>A STRATEGIC LOCATION AT THE GATES OF EUROPE</a:t>
            </a:r>
          </a:p>
        </p:txBody>
      </p:sp>
      <p:sp>
        <p:nvSpPr>
          <p:cNvPr id="8" name="object 6"/>
          <p:cNvSpPr/>
          <p:nvPr/>
        </p:nvSpPr>
        <p:spPr>
          <a:xfrm>
            <a:off x="0" y="6259511"/>
            <a:ext cx="414655" cy="598805"/>
          </a:xfrm>
          <a:custGeom>
            <a:avLst/>
            <a:gdLst/>
            <a:ahLst/>
            <a:cxnLst/>
            <a:rect l="l" t="t" r="r" b="b"/>
            <a:pathLst>
              <a:path w="414655" h="598804">
                <a:moveTo>
                  <a:pt x="414336" y="598485"/>
                </a:moveTo>
                <a:lnTo>
                  <a:pt x="414336" y="0"/>
                </a:lnTo>
                <a:lnTo>
                  <a:pt x="0" y="0"/>
                </a:lnTo>
                <a:lnTo>
                  <a:pt x="0" y="598485"/>
                </a:lnTo>
                <a:lnTo>
                  <a:pt x="414336" y="5984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458787" y="6308723"/>
            <a:ext cx="2076450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>
              <a:latin typeface="Bookman Old Style" panose="02050604050505020204" pitchFamily="18" charset="0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650240" y="4114672"/>
            <a:ext cx="72936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b="0" i="1" spc="-5" dirty="0">
                <a:latin typeface="+mj-lt"/>
                <a:cs typeface="Bookman Old Style"/>
              </a:rPr>
              <a:t>Morocco </a:t>
            </a:r>
            <a:r>
              <a:rPr b="0" i="1" spc="-15" dirty="0">
                <a:latin typeface="+mj-lt"/>
                <a:cs typeface="Bookman Old Style"/>
              </a:rPr>
              <a:t>is an </a:t>
            </a:r>
            <a:r>
              <a:rPr b="0" i="1" spc="-5" dirty="0">
                <a:latin typeface="+mj-lt"/>
                <a:cs typeface="Bookman Old Style"/>
              </a:rPr>
              <a:t>easy access </a:t>
            </a:r>
            <a:r>
              <a:rPr b="0" i="1" spc="-10" dirty="0">
                <a:latin typeface="+mj-lt"/>
                <a:cs typeface="Bookman Old Style"/>
              </a:rPr>
              <a:t>destination </a:t>
            </a:r>
            <a:r>
              <a:rPr b="0" i="1" dirty="0">
                <a:latin typeface="+mj-lt"/>
                <a:cs typeface="Bookman Old Style"/>
              </a:rPr>
              <a:t>: </a:t>
            </a:r>
            <a:r>
              <a:rPr b="1" i="1" dirty="0">
                <a:latin typeface="+mj-lt"/>
                <a:cs typeface="Bookman Old Style"/>
              </a:rPr>
              <a:t>Less </a:t>
            </a:r>
            <a:r>
              <a:rPr b="1" i="1" spc="-10" dirty="0">
                <a:latin typeface="+mj-lt"/>
                <a:cs typeface="Bookman Old Style"/>
              </a:rPr>
              <a:t>than </a:t>
            </a:r>
            <a:r>
              <a:rPr b="1" i="1" dirty="0">
                <a:latin typeface="+mj-lt"/>
                <a:cs typeface="Bookman Old Style"/>
              </a:rPr>
              <a:t>3 </a:t>
            </a:r>
            <a:r>
              <a:rPr b="1" i="1" spc="-5" dirty="0">
                <a:latin typeface="+mj-lt"/>
                <a:cs typeface="Bookman Old Style"/>
              </a:rPr>
              <a:t>hours Flights </a:t>
            </a:r>
            <a:r>
              <a:rPr b="0" i="1" spc="-15" dirty="0">
                <a:latin typeface="+mj-lt"/>
                <a:cs typeface="Bookman Old Style"/>
              </a:rPr>
              <a:t>away  </a:t>
            </a:r>
            <a:r>
              <a:rPr b="0" i="1" spc="-5" dirty="0">
                <a:latin typeface="+mj-lt"/>
                <a:cs typeface="Bookman Old Style"/>
              </a:rPr>
              <a:t>European </a:t>
            </a:r>
            <a:r>
              <a:rPr b="0" i="1" spc="-15" dirty="0">
                <a:latin typeface="+mj-lt"/>
                <a:cs typeface="Bookman Old Style"/>
              </a:rPr>
              <a:t>capitals making it the ideal destination </a:t>
            </a:r>
            <a:r>
              <a:rPr b="0" i="1" spc="5" dirty="0">
                <a:latin typeface="+mj-lt"/>
                <a:cs typeface="Bookman Old Style"/>
              </a:rPr>
              <a:t>for </a:t>
            </a:r>
            <a:r>
              <a:rPr b="0" i="1" spc="-5" dirty="0">
                <a:latin typeface="+mj-lt"/>
                <a:cs typeface="Bookman Old Style"/>
              </a:rPr>
              <a:t>short </a:t>
            </a:r>
            <a:r>
              <a:rPr b="0" i="1" spc="-10" dirty="0">
                <a:latin typeface="+mj-lt"/>
                <a:cs typeface="Bookman Old Style"/>
              </a:rPr>
              <a:t>holiday</a:t>
            </a:r>
            <a:r>
              <a:rPr b="0" i="1" spc="370" dirty="0">
                <a:latin typeface="+mj-lt"/>
                <a:cs typeface="Bookman Old Style"/>
              </a:rPr>
              <a:t> </a:t>
            </a:r>
            <a:r>
              <a:rPr b="0" i="1" spc="-10" dirty="0">
                <a:latin typeface="+mj-lt"/>
                <a:cs typeface="Bookman Old Style"/>
              </a:rPr>
              <a:t>breaks</a:t>
            </a:r>
            <a:endParaRPr dirty="0">
              <a:latin typeface="+mj-lt"/>
              <a:cs typeface="Bookman Old Style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650240" y="4755133"/>
            <a:ext cx="830834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b="0" i="1" spc="-5" dirty="0">
                <a:latin typeface="+mj-lt"/>
                <a:cs typeface="Bookman Old Style"/>
              </a:rPr>
              <a:t>Direct connections </a:t>
            </a:r>
            <a:r>
              <a:rPr b="0" i="1" spc="-20" dirty="0">
                <a:latin typeface="+mj-lt"/>
                <a:cs typeface="Bookman Old Style"/>
              </a:rPr>
              <a:t>with </a:t>
            </a:r>
            <a:r>
              <a:rPr b="0" i="1" spc="-5" dirty="0">
                <a:latin typeface="+mj-lt"/>
                <a:cs typeface="Bookman Old Style"/>
              </a:rPr>
              <a:t>more </a:t>
            </a:r>
            <a:r>
              <a:rPr b="0" i="1" spc="-20" dirty="0">
                <a:latin typeface="+mj-lt"/>
                <a:cs typeface="Bookman Old Style"/>
              </a:rPr>
              <a:t>than </a:t>
            </a:r>
            <a:r>
              <a:rPr b="1" i="1" spc="5" dirty="0">
                <a:latin typeface="+mj-lt"/>
                <a:cs typeface="Bookman Old Style"/>
              </a:rPr>
              <a:t>32 </a:t>
            </a:r>
            <a:r>
              <a:rPr b="1" i="1" dirty="0">
                <a:latin typeface="+mj-lt"/>
                <a:cs typeface="Bookman Old Style"/>
              </a:rPr>
              <a:t>European </a:t>
            </a:r>
            <a:r>
              <a:rPr b="1" i="1" spc="-5" dirty="0">
                <a:latin typeface="+mj-lt"/>
                <a:cs typeface="Bookman Old Style"/>
              </a:rPr>
              <a:t>cities </a:t>
            </a:r>
            <a:r>
              <a:rPr b="0" i="1" spc="-10" dirty="0">
                <a:latin typeface="+mj-lt"/>
                <a:cs typeface="Bookman Old Style"/>
              </a:rPr>
              <a:t>and </a:t>
            </a:r>
            <a:r>
              <a:rPr b="1" i="1" spc="5" dirty="0">
                <a:latin typeface="+mj-lt"/>
                <a:cs typeface="Bookman Old Style"/>
              </a:rPr>
              <a:t>18 </a:t>
            </a:r>
            <a:r>
              <a:rPr b="1" i="1" spc="-5" dirty="0">
                <a:latin typeface="+mj-lt"/>
                <a:cs typeface="Bookman Old Style"/>
              </a:rPr>
              <a:t>African</a:t>
            </a:r>
            <a:r>
              <a:rPr b="1" i="1" spc="140" dirty="0">
                <a:latin typeface="+mj-lt"/>
                <a:cs typeface="Bookman Old Style"/>
              </a:rPr>
              <a:t> </a:t>
            </a:r>
            <a:r>
              <a:rPr b="1" i="1" spc="-5" dirty="0">
                <a:latin typeface="+mj-lt"/>
                <a:cs typeface="Bookman Old Style"/>
              </a:rPr>
              <a:t>cities</a:t>
            </a:r>
            <a:endParaRPr dirty="0">
              <a:latin typeface="+mj-lt"/>
              <a:cs typeface="Bookman Old Style"/>
            </a:endParaRPr>
          </a:p>
          <a:p>
            <a:pPr marL="285750" indent="-285750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endParaRPr dirty="0">
              <a:latin typeface="+mj-lt"/>
              <a:cs typeface="Times New Roman"/>
            </a:endParaRPr>
          </a:p>
          <a:p>
            <a:pPr marL="299085" marR="5080" indent="-286385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b="0" i="1" spc="-10" dirty="0">
                <a:latin typeface="+mj-lt"/>
                <a:cs typeface="Bookman Old Style"/>
              </a:rPr>
              <a:t>Royal Air </a:t>
            </a:r>
            <a:r>
              <a:rPr b="0" i="1" spc="-5" dirty="0">
                <a:latin typeface="+mj-lt"/>
                <a:cs typeface="Bookman Old Style"/>
              </a:rPr>
              <a:t>Maroc has </a:t>
            </a:r>
            <a:r>
              <a:rPr b="0" i="1" spc="-10" dirty="0">
                <a:latin typeface="+mj-lt"/>
                <a:cs typeface="Bookman Old Style"/>
              </a:rPr>
              <a:t>beaten </a:t>
            </a:r>
            <a:r>
              <a:rPr b="0" i="1" dirty="0">
                <a:latin typeface="+mj-lt"/>
                <a:cs typeface="Bookman Old Style"/>
              </a:rPr>
              <a:t>a </a:t>
            </a:r>
            <a:r>
              <a:rPr b="1" i="1" spc="-5" dirty="0">
                <a:latin typeface="+mj-lt"/>
                <a:cs typeface="Bookman Old Style"/>
              </a:rPr>
              <a:t>record of 55 000 transported </a:t>
            </a:r>
            <a:r>
              <a:rPr b="1" i="1" spc="-10" dirty="0">
                <a:latin typeface="+mj-lt"/>
                <a:cs typeface="Bookman Old Style"/>
              </a:rPr>
              <a:t>passengers </a:t>
            </a:r>
            <a:r>
              <a:rPr b="0" i="1" spc="5" dirty="0">
                <a:latin typeface="+mj-lt"/>
                <a:cs typeface="Bookman Old Style"/>
              </a:rPr>
              <a:t>for </a:t>
            </a:r>
            <a:r>
              <a:rPr b="0" i="1" spc="-15" dirty="0">
                <a:latin typeface="+mj-lt"/>
                <a:cs typeface="Bookman Old Style"/>
              </a:rPr>
              <a:t>the </a:t>
            </a:r>
            <a:r>
              <a:rPr b="0" i="1" spc="-5" dirty="0">
                <a:latin typeface="+mj-lt"/>
                <a:cs typeface="Bookman Old Style"/>
              </a:rPr>
              <a:t>month </a:t>
            </a:r>
            <a:r>
              <a:rPr b="0" i="1" spc="-30" dirty="0">
                <a:latin typeface="+mj-lt"/>
                <a:cs typeface="Bookman Old Style"/>
              </a:rPr>
              <a:t>of  </a:t>
            </a:r>
            <a:r>
              <a:rPr b="0" i="1" spc="-5" dirty="0">
                <a:latin typeface="+mj-lt"/>
                <a:cs typeface="Bookman Old Style"/>
              </a:rPr>
              <a:t>August 2015 </a:t>
            </a:r>
            <a:r>
              <a:rPr b="0" i="1" spc="-10" dirty="0">
                <a:latin typeface="+mj-lt"/>
                <a:cs typeface="Bookman Old Style"/>
              </a:rPr>
              <a:t>and </a:t>
            </a:r>
            <a:r>
              <a:rPr b="0" i="1" spc="-15" dirty="0">
                <a:latin typeface="+mj-lt"/>
                <a:cs typeface="Bookman Old Style"/>
              </a:rPr>
              <a:t>with </a:t>
            </a:r>
            <a:r>
              <a:rPr b="0" i="1" spc="-5" dirty="0">
                <a:latin typeface="+mj-lt"/>
                <a:cs typeface="Bookman Old Style"/>
              </a:rPr>
              <a:t>forecasts </a:t>
            </a:r>
            <a:r>
              <a:rPr b="0" i="1" spc="5" dirty="0">
                <a:latin typeface="+mj-lt"/>
                <a:cs typeface="Bookman Old Style"/>
              </a:rPr>
              <a:t>of </a:t>
            </a:r>
            <a:r>
              <a:rPr b="0" i="1" spc="-5" dirty="0">
                <a:latin typeface="+mj-lt"/>
                <a:cs typeface="Bookman Old Style"/>
              </a:rPr>
              <a:t>stronger </a:t>
            </a:r>
            <a:r>
              <a:rPr b="0" i="1" spc="-10" dirty="0">
                <a:latin typeface="+mj-lt"/>
                <a:cs typeface="Bookman Old Style"/>
              </a:rPr>
              <a:t>loads and yields </a:t>
            </a:r>
            <a:r>
              <a:rPr b="0" i="1" dirty="0">
                <a:latin typeface="+mj-lt"/>
                <a:cs typeface="Bookman Old Style"/>
              </a:rPr>
              <a:t>on </a:t>
            </a:r>
            <a:r>
              <a:rPr b="0" i="1" spc="-5" dirty="0">
                <a:latin typeface="+mj-lt"/>
                <a:cs typeface="Bookman Old Style"/>
              </a:rPr>
              <a:t>Moroccan routes, </a:t>
            </a:r>
            <a:r>
              <a:rPr b="0" i="1" spc="-10" dirty="0">
                <a:latin typeface="+mj-lt"/>
                <a:cs typeface="Bookman Old Style"/>
              </a:rPr>
              <a:t>airline  capacity </a:t>
            </a:r>
            <a:r>
              <a:rPr b="0" i="1" spc="-15" dirty="0">
                <a:latin typeface="+mj-lt"/>
                <a:cs typeface="Bookman Old Style"/>
              </a:rPr>
              <a:t>in </a:t>
            </a:r>
            <a:r>
              <a:rPr b="0" i="1" dirty="0">
                <a:latin typeface="+mj-lt"/>
                <a:cs typeface="Bookman Old Style"/>
              </a:rPr>
              <a:t>Morocco </a:t>
            </a:r>
            <a:r>
              <a:rPr b="0" i="1" spc="-15" dirty="0">
                <a:latin typeface="+mj-lt"/>
                <a:cs typeface="Bookman Old Style"/>
              </a:rPr>
              <a:t>is </a:t>
            </a:r>
            <a:r>
              <a:rPr b="0" i="1" spc="-10" dirty="0">
                <a:latin typeface="+mj-lt"/>
                <a:cs typeface="Bookman Old Style"/>
              </a:rPr>
              <a:t>predicted </a:t>
            </a:r>
            <a:r>
              <a:rPr b="0" i="1" spc="-25" dirty="0">
                <a:latin typeface="+mj-lt"/>
                <a:cs typeface="Bookman Old Style"/>
              </a:rPr>
              <a:t>to </a:t>
            </a:r>
            <a:r>
              <a:rPr b="0" i="1" spc="-10" dirty="0">
                <a:latin typeface="+mj-lt"/>
                <a:cs typeface="Bookman Old Style"/>
              </a:rPr>
              <a:t>increase </a:t>
            </a:r>
            <a:r>
              <a:rPr b="0" i="1" spc="-5" dirty="0">
                <a:latin typeface="+mj-lt"/>
                <a:cs typeface="Bookman Old Style"/>
              </a:rPr>
              <a:t>by </a:t>
            </a:r>
            <a:r>
              <a:rPr b="0" i="1" spc="5" dirty="0">
                <a:latin typeface="+mj-lt"/>
                <a:cs typeface="Bookman Old Style"/>
              </a:rPr>
              <a:t>50 </a:t>
            </a:r>
            <a:r>
              <a:rPr b="0" i="1" spc="-5" dirty="0">
                <a:latin typeface="+mj-lt"/>
                <a:cs typeface="Bookman Old Style"/>
              </a:rPr>
              <a:t>per </a:t>
            </a:r>
            <a:r>
              <a:rPr b="0" i="1" dirty="0">
                <a:latin typeface="+mj-lt"/>
                <a:cs typeface="Bookman Old Style"/>
              </a:rPr>
              <a:t>cent </a:t>
            </a:r>
            <a:r>
              <a:rPr b="0" i="1" spc="-15" dirty="0">
                <a:latin typeface="+mj-lt"/>
                <a:cs typeface="Bookman Old Style"/>
              </a:rPr>
              <a:t>in the </a:t>
            </a:r>
            <a:r>
              <a:rPr b="0" i="1" dirty="0">
                <a:latin typeface="+mj-lt"/>
                <a:cs typeface="Bookman Old Style"/>
              </a:rPr>
              <a:t>next </a:t>
            </a:r>
            <a:r>
              <a:rPr b="0" i="1" spc="5" dirty="0">
                <a:latin typeface="+mj-lt"/>
                <a:cs typeface="Bookman Old Style"/>
              </a:rPr>
              <a:t>few</a:t>
            </a:r>
            <a:r>
              <a:rPr b="0" i="1" spc="260" dirty="0">
                <a:latin typeface="+mj-lt"/>
                <a:cs typeface="Bookman Old Style"/>
              </a:rPr>
              <a:t> </a:t>
            </a:r>
            <a:r>
              <a:rPr b="0" i="1" spc="-10" dirty="0">
                <a:latin typeface="+mj-lt"/>
                <a:cs typeface="Bookman Old Style"/>
              </a:rPr>
              <a:t>years</a:t>
            </a:r>
            <a:endParaRPr dirty="0">
              <a:latin typeface="+mj-lt"/>
              <a:cs typeface="Bookman Old Style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755650" y="1300225"/>
            <a:ext cx="3257550" cy="2633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 txBox="1"/>
          <p:nvPr/>
        </p:nvSpPr>
        <p:spPr>
          <a:xfrm>
            <a:off x="5100954" y="3689222"/>
            <a:ext cx="28651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5" dirty="0">
                <a:latin typeface="+mj-lt"/>
                <a:cs typeface="Bookman Old Style"/>
              </a:rPr>
              <a:t>Spain </a:t>
            </a:r>
            <a:r>
              <a:rPr sz="1400" b="1" i="1" spc="5" dirty="0">
                <a:latin typeface="+mj-lt"/>
                <a:cs typeface="Bookman Old Style"/>
              </a:rPr>
              <a:t>as </a:t>
            </a:r>
            <a:r>
              <a:rPr sz="1400" b="1" i="1" dirty="0">
                <a:latin typeface="+mj-lt"/>
                <a:cs typeface="Bookman Old Style"/>
              </a:rPr>
              <a:t>seen from …</a:t>
            </a:r>
            <a:r>
              <a:rPr sz="1400" b="1" i="1" spc="-140" dirty="0">
                <a:latin typeface="+mj-lt"/>
                <a:cs typeface="Bookman Old Style"/>
              </a:rPr>
              <a:t> </a:t>
            </a:r>
            <a:r>
              <a:rPr sz="1400" b="1" i="1" dirty="0">
                <a:latin typeface="+mj-lt"/>
                <a:cs typeface="Bookman Old Style"/>
              </a:rPr>
              <a:t>Tangier</a:t>
            </a:r>
            <a:endParaRPr sz="1400">
              <a:latin typeface="+mj-lt"/>
              <a:cs typeface="Bookman Old Style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4572000" y="1292097"/>
            <a:ext cx="4003675" cy="2294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9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1176400"/>
            <a:ext cx="414655" cy="38100"/>
          </a:xfrm>
          <a:custGeom>
            <a:avLst/>
            <a:gdLst/>
            <a:ahLst/>
            <a:cxnLst/>
            <a:rect l="l" t="t" r="r" b="b"/>
            <a:pathLst>
              <a:path w="414655" h="38100">
                <a:moveTo>
                  <a:pt x="0" y="38100"/>
                </a:moveTo>
                <a:lnTo>
                  <a:pt x="414337" y="38100"/>
                </a:lnTo>
                <a:lnTo>
                  <a:pt x="414337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0" y="6218237"/>
            <a:ext cx="414655" cy="38100"/>
          </a:xfrm>
          <a:custGeom>
            <a:avLst/>
            <a:gdLst/>
            <a:ahLst/>
            <a:cxnLst/>
            <a:rect l="l" t="t" r="r" b="b"/>
            <a:pathLst>
              <a:path w="414655" h="38100">
                <a:moveTo>
                  <a:pt x="0" y="38100"/>
                </a:moveTo>
                <a:lnTo>
                  <a:pt x="414337" y="38100"/>
                </a:lnTo>
                <a:lnTo>
                  <a:pt x="414337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441325" y="1195387"/>
            <a:ext cx="8702675" cy="5041900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3131840" y="1412776"/>
            <a:ext cx="145656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i="1" spc="-5" dirty="0">
                <a:latin typeface="+mj-lt"/>
                <a:cs typeface="Bookman Old Style"/>
              </a:rPr>
              <a:t>17</a:t>
            </a:r>
            <a:r>
              <a:rPr sz="1600" b="1" i="1" spc="-145" dirty="0">
                <a:latin typeface="+mj-lt"/>
                <a:cs typeface="Bookman Old Style"/>
              </a:rPr>
              <a:t> </a:t>
            </a:r>
            <a:r>
              <a:rPr lang="fr-FR" sz="1600" b="1" i="1" spc="-145" dirty="0" smtClean="0">
                <a:latin typeface="+mj-lt"/>
                <a:cs typeface="Bookman Old Style"/>
              </a:rPr>
              <a:t>international </a:t>
            </a:r>
            <a:r>
              <a:rPr sz="1600" b="1" i="1" spc="-5" dirty="0" smtClean="0">
                <a:latin typeface="+mj-lt"/>
                <a:cs typeface="Bookman Old Style"/>
              </a:rPr>
              <a:t>Airports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3151123" y="2009266"/>
            <a:ext cx="1372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0" i="1" spc="-5" dirty="0">
                <a:latin typeface="+mj-lt"/>
                <a:cs typeface="Bookman Old Style"/>
              </a:rPr>
              <a:t>#1 </a:t>
            </a:r>
            <a:r>
              <a:rPr sz="1600" b="0" i="1" dirty="0">
                <a:latin typeface="+mj-lt"/>
                <a:cs typeface="Bookman Old Style"/>
              </a:rPr>
              <a:t>Africa –</a:t>
            </a:r>
            <a:r>
              <a:rPr sz="1600" b="0" i="1" spc="-75" dirty="0">
                <a:latin typeface="+mj-lt"/>
                <a:cs typeface="Bookman Old Style"/>
              </a:rPr>
              <a:t> </a:t>
            </a:r>
            <a:r>
              <a:rPr sz="1600" b="0" i="1" spc="-5" dirty="0">
                <a:latin typeface="+mj-lt"/>
                <a:cs typeface="Bookman Old Style"/>
              </a:rPr>
              <a:t>Europe  </a:t>
            </a:r>
            <a:r>
              <a:rPr sz="1600" b="0" i="1" dirty="0">
                <a:latin typeface="+mj-lt"/>
                <a:cs typeface="Bookman Old Style"/>
              </a:rPr>
              <a:t>Hub</a:t>
            </a:r>
            <a:endParaRPr sz="1600">
              <a:latin typeface="+mj-lt"/>
              <a:cs typeface="Bookman Old Style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7404607" y="1404650"/>
            <a:ext cx="162242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400"/>
              </a:lnSpc>
            </a:pPr>
            <a:r>
              <a:rPr sz="1600" b="0" i="1" dirty="0">
                <a:latin typeface="+mj-lt"/>
                <a:cs typeface="Bookman Old Style"/>
              </a:rPr>
              <a:t>Modern </a:t>
            </a:r>
            <a:r>
              <a:rPr sz="1600" b="1" i="1" spc="-5" dirty="0">
                <a:latin typeface="+mj-lt"/>
                <a:cs typeface="Bookman Old Style"/>
              </a:rPr>
              <a:t>urban  </a:t>
            </a:r>
            <a:r>
              <a:rPr sz="1600" b="1" i="1" dirty="0">
                <a:latin typeface="+mj-lt"/>
                <a:cs typeface="Bookman Old Style"/>
              </a:rPr>
              <a:t>transport  infrastructures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7404607" y="2136902"/>
            <a:ext cx="173939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0" i="1" dirty="0">
                <a:latin typeface="+mj-lt"/>
                <a:cs typeface="Bookman Old Style"/>
              </a:rPr>
              <a:t>2 </a:t>
            </a:r>
            <a:r>
              <a:rPr sz="1600" b="0" i="1" spc="-5" dirty="0">
                <a:latin typeface="+mj-lt"/>
                <a:cs typeface="Bookman Old Style"/>
              </a:rPr>
              <a:t>extensive  </a:t>
            </a:r>
            <a:r>
              <a:rPr sz="1600" b="1" i="1" dirty="0">
                <a:latin typeface="+mj-lt"/>
                <a:cs typeface="Bookman Old Style"/>
              </a:rPr>
              <a:t>tramways</a:t>
            </a:r>
            <a:r>
              <a:rPr sz="1600" b="1" i="1" spc="-95" dirty="0">
                <a:latin typeface="+mj-lt"/>
                <a:cs typeface="Bookman Old Style"/>
              </a:rPr>
              <a:t> </a:t>
            </a:r>
            <a:r>
              <a:rPr sz="1600" b="1" i="1" spc="-5" dirty="0">
                <a:latin typeface="+mj-lt"/>
                <a:cs typeface="Bookman Old Style"/>
              </a:rPr>
              <a:t>networks  </a:t>
            </a:r>
            <a:r>
              <a:rPr sz="1600" b="0" i="1" spc="-10" dirty="0">
                <a:latin typeface="+mj-lt"/>
                <a:cs typeface="Bookman Old Style"/>
              </a:rPr>
              <a:t>already</a:t>
            </a:r>
            <a:r>
              <a:rPr sz="1600" b="0" i="1" spc="-20" dirty="0">
                <a:latin typeface="+mj-lt"/>
                <a:cs typeface="Bookman Old Style"/>
              </a:rPr>
              <a:t> </a:t>
            </a:r>
            <a:r>
              <a:rPr sz="1600" b="0" i="1" spc="-5" dirty="0">
                <a:latin typeface="+mj-lt"/>
                <a:cs typeface="Bookman Old Style"/>
              </a:rPr>
              <a:t>operating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3138297" y="3215640"/>
            <a:ext cx="146939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1600" b="0" i="1" spc="-10" smtClean="0">
                <a:latin typeface="+mj-lt"/>
                <a:cs typeface="Bookman Old Style"/>
              </a:rPr>
              <a:t>More than </a:t>
            </a:r>
            <a:r>
              <a:rPr lang="en-US" sz="1600" b="1" i="1" smtClean="0">
                <a:latin typeface="+mj-lt"/>
                <a:cs typeface="Bookman Old Style"/>
              </a:rPr>
              <a:t>2 </a:t>
            </a:r>
            <a:r>
              <a:rPr lang="en-US" sz="1600" b="1" i="1" spc="-5" smtClean="0">
                <a:latin typeface="+mj-lt"/>
                <a:cs typeface="Bookman Old Style"/>
              </a:rPr>
              <a:t>000 km </a:t>
            </a:r>
            <a:r>
              <a:rPr lang="en-US" sz="1600" b="1" i="1" smtClean="0">
                <a:latin typeface="+mj-lt"/>
                <a:cs typeface="Bookman Old Style"/>
              </a:rPr>
              <a:t>of  Highways</a:t>
            </a:r>
            <a:r>
              <a:rPr lang="en-US" sz="1600" b="1" i="1" spc="-80" smtClean="0">
                <a:latin typeface="+mj-lt"/>
                <a:cs typeface="Bookman Old Style"/>
              </a:rPr>
              <a:t> </a:t>
            </a:r>
            <a:r>
              <a:rPr lang="en-US" sz="1600" b="0" i="1" spc="-5" smtClean="0">
                <a:latin typeface="+mj-lt"/>
                <a:cs typeface="Bookman Old Style"/>
              </a:rPr>
              <a:t>covering  </a:t>
            </a:r>
            <a:r>
              <a:rPr lang="en-US" sz="1600" b="0" i="1" spc="-15" smtClean="0">
                <a:latin typeface="+mj-lt"/>
                <a:cs typeface="Bookman Old Style"/>
              </a:rPr>
              <a:t>major </a:t>
            </a:r>
            <a:r>
              <a:rPr lang="en-US" sz="1600" b="0" i="1" spc="-10" smtClean="0">
                <a:latin typeface="+mj-lt"/>
                <a:cs typeface="Bookman Old Style"/>
              </a:rPr>
              <a:t>tourism  </a:t>
            </a:r>
            <a:r>
              <a:rPr lang="en-US" sz="1600" b="0" i="1" spc="-5" smtClean="0">
                <a:latin typeface="+mj-lt"/>
                <a:cs typeface="Bookman Old Style"/>
              </a:rPr>
              <a:t>centers</a:t>
            </a:r>
            <a:endParaRPr lang="en-US" sz="1600">
              <a:latin typeface="+mj-lt"/>
              <a:cs typeface="Bookman Old Style"/>
            </a:endParaRPr>
          </a:p>
        </p:txBody>
      </p:sp>
      <p:sp>
        <p:nvSpPr>
          <p:cNvPr id="17" name="object 15"/>
          <p:cNvSpPr txBox="1"/>
          <p:nvPr/>
        </p:nvSpPr>
        <p:spPr>
          <a:xfrm>
            <a:off x="7366507" y="3177651"/>
            <a:ext cx="168402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800"/>
              </a:lnSpc>
            </a:pPr>
            <a:r>
              <a:rPr sz="1600" b="1" i="1" spc="-5" dirty="0">
                <a:latin typeface="+mj-lt"/>
                <a:cs typeface="Bookman Old Style"/>
              </a:rPr>
              <a:t>High-speed </a:t>
            </a:r>
            <a:r>
              <a:rPr sz="1600" b="1" i="1" dirty="0">
                <a:latin typeface="+mj-lt"/>
                <a:cs typeface="Bookman Old Style"/>
              </a:rPr>
              <a:t>railway</a:t>
            </a:r>
            <a:r>
              <a:rPr sz="1600" b="1" i="1" spc="-50" dirty="0">
                <a:latin typeface="+mj-lt"/>
                <a:cs typeface="Bookman Old Style"/>
              </a:rPr>
              <a:t> </a:t>
            </a:r>
            <a:r>
              <a:rPr sz="1600" b="1" i="1" dirty="0">
                <a:latin typeface="+mj-lt"/>
                <a:cs typeface="Bookman Old Style"/>
              </a:rPr>
              <a:t>:  </a:t>
            </a:r>
            <a:r>
              <a:rPr sz="1600" b="0" i="1" spc="-5" dirty="0">
                <a:latin typeface="+mj-lt"/>
                <a:cs typeface="Bookman Old Style"/>
              </a:rPr>
              <a:t>Casablanca-Tangier  </a:t>
            </a:r>
            <a:r>
              <a:rPr sz="1600" b="0" i="1" spc="-10" dirty="0">
                <a:latin typeface="+mj-lt"/>
                <a:cs typeface="Bookman Old Style"/>
              </a:rPr>
              <a:t>line </a:t>
            </a:r>
            <a:r>
              <a:rPr sz="1600" b="0" i="1" spc="-15" dirty="0">
                <a:latin typeface="+mj-lt"/>
                <a:cs typeface="Bookman Old Style"/>
              </a:rPr>
              <a:t>to </a:t>
            </a:r>
            <a:r>
              <a:rPr sz="1600" b="0" i="1" spc="-5" dirty="0">
                <a:latin typeface="+mj-lt"/>
                <a:cs typeface="Bookman Old Style"/>
              </a:rPr>
              <a:t>be </a:t>
            </a:r>
            <a:r>
              <a:rPr sz="1600" b="0" i="1" dirty="0">
                <a:latin typeface="+mj-lt"/>
                <a:cs typeface="Bookman Old Style"/>
              </a:rPr>
              <a:t>opened </a:t>
            </a:r>
            <a:r>
              <a:rPr sz="1600" b="0" i="1" spc="-5" dirty="0">
                <a:latin typeface="+mj-lt"/>
                <a:cs typeface="Bookman Old Style"/>
              </a:rPr>
              <a:t>by  2017</a:t>
            </a:r>
            <a:endParaRPr sz="1600">
              <a:latin typeface="+mj-lt"/>
              <a:cs typeface="Bookman Old Style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3168523" y="4769856"/>
            <a:ext cx="5236845" cy="1343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60"/>
              </a:lnSpc>
            </a:pPr>
            <a:r>
              <a:rPr sz="1600" b="1" i="1" dirty="0">
                <a:latin typeface="+mj-lt"/>
                <a:cs typeface="Bookman Old Style"/>
              </a:rPr>
              <a:t>“Tangier Med” </a:t>
            </a:r>
            <a:r>
              <a:rPr sz="1600" b="1" i="1" spc="-5" dirty="0">
                <a:latin typeface="+mj-lt"/>
                <a:cs typeface="Bookman Old Style"/>
              </a:rPr>
              <a:t>Port </a:t>
            </a:r>
            <a:r>
              <a:rPr sz="1600" b="1" i="1" dirty="0">
                <a:latin typeface="+mj-lt"/>
                <a:cs typeface="Bookman Old Style"/>
              </a:rPr>
              <a:t>to </a:t>
            </a:r>
            <a:r>
              <a:rPr sz="1600" b="1" i="1" spc="-5" dirty="0">
                <a:latin typeface="+mj-lt"/>
                <a:cs typeface="Bookman Old Style"/>
              </a:rPr>
              <a:t>be </a:t>
            </a:r>
            <a:r>
              <a:rPr sz="1600" b="1" i="1" dirty="0">
                <a:latin typeface="+mj-lt"/>
                <a:cs typeface="Bookman Old Style"/>
              </a:rPr>
              <a:t>ranked </a:t>
            </a:r>
            <a:r>
              <a:rPr sz="1600" b="1" i="1" spc="-5" dirty="0">
                <a:latin typeface="+mj-lt"/>
                <a:cs typeface="Bookman Old Style"/>
              </a:rPr>
              <a:t>amongst </a:t>
            </a:r>
            <a:r>
              <a:rPr sz="1600" b="1" i="1" dirty="0">
                <a:latin typeface="+mj-lt"/>
                <a:cs typeface="Bookman Old Style"/>
              </a:rPr>
              <a:t>World top </a:t>
            </a:r>
            <a:r>
              <a:rPr sz="1600" b="1" i="1" spc="-5" dirty="0">
                <a:latin typeface="+mj-lt"/>
                <a:cs typeface="Bookman Old Style"/>
              </a:rPr>
              <a:t>15</a:t>
            </a:r>
            <a:r>
              <a:rPr sz="1600" b="1" i="1" spc="-50" dirty="0">
                <a:latin typeface="+mj-lt"/>
                <a:cs typeface="Bookman Old Style"/>
              </a:rPr>
              <a:t> </a:t>
            </a:r>
            <a:r>
              <a:rPr sz="1600" b="1" i="1" spc="-5" dirty="0">
                <a:latin typeface="+mj-lt"/>
                <a:cs typeface="Bookman Old Style"/>
              </a:rPr>
              <a:t>harbors</a:t>
            </a:r>
            <a:endParaRPr sz="1600" dirty="0">
              <a:latin typeface="+mj-lt"/>
              <a:cs typeface="Bookman Old Style"/>
            </a:endParaRPr>
          </a:p>
          <a:p>
            <a:pPr marL="302260" indent="-175260">
              <a:buClr>
                <a:srgbClr val="3C6D81"/>
              </a:buClr>
              <a:buFont typeface="Bookman Old Style"/>
              <a:buChar char="•"/>
              <a:tabLst>
                <a:tab pos="302260" algn="l"/>
              </a:tabLst>
            </a:pPr>
            <a:r>
              <a:rPr sz="1600" b="0" i="1" spc="-5" dirty="0">
                <a:latin typeface="+mj-lt"/>
                <a:cs typeface="Bookman Old Style"/>
              </a:rPr>
              <a:t>Current capacity </a:t>
            </a:r>
            <a:r>
              <a:rPr sz="1600" b="0" i="1" dirty="0">
                <a:latin typeface="+mj-lt"/>
                <a:cs typeface="Bookman Old Style"/>
              </a:rPr>
              <a:t>of 3 </a:t>
            </a:r>
            <a:r>
              <a:rPr sz="1600" b="0" i="1" spc="-10" dirty="0">
                <a:latin typeface="+mj-lt"/>
                <a:cs typeface="Bookman Old Style"/>
              </a:rPr>
              <a:t>million</a:t>
            </a:r>
            <a:r>
              <a:rPr sz="1600" b="0" i="1" spc="75" dirty="0">
                <a:latin typeface="+mj-lt"/>
                <a:cs typeface="Bookman Old Style"/>
              </a:rPr>
              <a:t> </a:t>
            </a:r>
            <a:r>
              <a:rPr sz="1600" b="0" i="1" spc="-5" dirty="0">
                <a:latin typeface="+mj-lt"/>
                <a:cs typeface="Bookman Old Style"/>
              </a:rPr>
              <a:t>containers</a:t>
            </a:r>
            <a:endParaRPr sz="1600" dirty="0">
              <a:latin typeface="+mj-lt"/>
              <a:cs typeface="Bookman Old Style"/>
            </a:endParaRPr>
          </a:p>
          <a:p>
            <a:pPr marL="302260" indent="-175260">
              <a:buClr>
                <a:srgbClr val="3C6D81"/>
              </a:buClr>
              <a:buFont typeface="Bookman Old Style"/>
              <a:buChar char="•"/>
              <a:tabLst>
                <a:tab pos="302260" algn="l"/>
              </a:tabLst>
            </a:pPr>
            <a:r>
              <a:rPr sz="1600" b="0" i="1" spc="-5" dirty="0">
                <a:latin typeface="+mj-lt"/>
                <a:cs typeface="Bookman Old Style"/>
              </a:rPr>
              <a:t>8.5 </a:t>
            </a:r>
            <a:r>
              <a:rPr sz="1600" b="0" i="1" spc="-10" dirty="0">
                <a:latin typeface="+mj-lt"/>
                <a:cs typeface="Bookman Old Style"/>
              </a:rPr>
              <a:t>million </a:t>
            </a:r>
            <a:r>
              <a:rPr sz="1600" b="0" i="1" spc="-5" dirty="0">
                <a:latin typeface="+mj-lt"/>
                <a:cs typeface="Bookman Old Style"/>
              </a:rPr>
              <a:t>containers </a:t>
            </a:r>
            <a:r>
              <a:rPr sz="1600" b="0" i="1" spc="-10" dirty="0">
                <a:latin typeface="+mj-lt"/>
                <a:cs typeface="Bookman Old Style"/>
              </a:rPr>
              <a:t>capacity </a:t>
            </a:r>
            <a:r>
              <a:rPr sz="1600" b="0" i="1" spc="-5" dirty="0">
                <a:latin typeface="+mj-lt"/>
                <a:cs typeface="Bookman Old Style"/>
              </a:rPr>
              <a:t>by</a:t>
            </a:r>
            <a:r>
              <a:rPr sz="1600" b="0" i="1" spc="190" dirty="0">
                <a:latin typeface="+mj-lt"/>
                <a:cs typeface="Bookman Old Style"/>
              </a:rPr>
              <a:t> </a:t>
            </a:r>
            <a:r>
              <a:rPr sz="1600" b="0" i="1" spc="-5" dirty="0">
                <a:latin typeface="+mj-lt"/>
                <a:cs typeface="Bookman Old Style"/>
              </a:rPr>
              <a:t>2017</a:t>
            </a:r>
            <a:endParaRPr sz="1600" dirty="0">
              <a:latin typeface="+mj-lt"/>
              <a:cs typeface="Bookman Old Style"/>
            </a:endParaRPr>
          </a:p>
          <a:p>
            <a:pPr marL="302260" marR="5080" indent="-175260">
              <a:buClr>
                <a:srgbClr val="3C6D81"/>
              </a:buClr>
              <a:buFont typeface="Bookman Old Style"/>
              <a:buChar char="•"/>
              <a:tabLst>
                <a:tab pos="302260" algn="l"/>
              </a:tabLst>
            </a:pPr>
            <a:r>
              <a:rPr sz="1600" b="0" i="1" spc="-10" dirty="0">
                <a:latin typeface="+mj-lt"/>
                <a:cs typeface="Bookman Old Style"/>
              </a:rPr>
              <a:t>Integrated </a:t>
            </a:r>
            <a:r>
              <a:rPr sz="1600" b="0" i="1" spc="5" dirty="0">
                <a:latin typeface="+mj-lt"/>
                <a:cs typeface="Bookman Old Style"/>
              </a:rPr>
              <a:t>offer </a:t>
            </a:r>
            <a:r>
              <a:rPr sz="1600" b="0" i="1" dirty="0">
                <a:latin typeface="+mj-lt"/>
                <a:cs typeface="Bookman Old Style"/>
              </a:rPr>
              <a:t>of </a:t>
            </a:r>
            <a:r>
              <a:rPr sz="1600" b="0" i="1" spc="-10" dirty="0">
                <a:latin typeface="+mj-lt"/>
                <a:cs typeface="Bookman Old Style"/>
              </a:rPr>
              <a:t>Industrial, </a:t>
            </a:r>
            <a:r>
              <a:rPr sz="1600" b="0" i="1" spc="-5" dirty="0">
                <a:latin typeface="+mj-lt"/>
                <a:cs typeface="Bookman Old Style"/>
              </a:rPr>
              <a:t>Logistical </a:t>
            </a:r>
            <a:r>
              <a:rPr sz="1600" b="0" i="1" spc="-10" dirty="0">
                <a:latin typeface="+mj-lt"/>
                <a:cs typeface="Bookman Old Style"/>
              </a:rPr>
              <a:t>and Commercial </a:t>
            </a:r>
            <a:r>
              <a:rPr sz="1600" b="0" i="1" spc="-5" dirty="0">
                <a:latin typeface="+mj-lt"/>
                <a:cs typeface="Bookman Old Style"/>
              </a:rPr>
              <a:t>Zones </a:t>
            </a:r>
            <a:r>
              <a:rPr sz="1600" b="0" i="1" spc="-20" dirty="0">
                <a:latin typeface="+mj-lt"/>
                <a:cs typeface="Bookman Old Style"/>
              </a:rPr>
              <a:t>with  </a:t>
            </a:r>
            <a:r>
              <a:rPr sz="1600" b="0" i="1" spc="-10" dirty="0">
                <a:latin typeface="+mj-lt"/>
                <a:cs typeface="Bookman Old Style"/>
              </a:rPr>
              <a:t>multimodal </a:t>
            </a:r>
            <a:r>
              <a:rPr sz="1600" b="0" i="1" spc="-5" dirty="0">
                <a:latin typeface="+mj-lt"/>
                <a:cs typeface="Bookman Old Style"/>
              </a:rPr>
              <a:t>infrastructure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19" name="object 17"/>
          <p:cNvSpPr/>
          <p:nvPr/>
        </p:nvSpPr>
        <p:spPr>
          <a:xfrm>
            <a:off x="4886325" y="1357249"/>
            <a:ext cx="2335149" cy="1527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+mj-lt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611187" y="4716526"/>
            <a:ext cx="2384425" cy="1357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608012" y="3021076"/>
            <a:ext cx="2387600" cy="1525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"/>
          <p:cNvSpPr/>
          <p:nvPr/>
        </p:nvSpPr>
        <p:spPr>
          <a:xfrm>
            <a:off x="590550" y="1316100"/>
            <a:ext cx="2390775" cy="1493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/>
          <p:cNvSpPr/>
          <p:nvPr/>
        </p:nvSpPr>
        <p:spPr>
          <a:xfrm>
            <a:off x="4907026" y="3021076"/>
            <a:ext cx="2327275" cy="16048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+mj-lt"/>
            </a:endParaRPr>
          </a:p>
        </p:txBody>
      </p:sp>
      <p:sp>
        <p:nvSpPr>
          <p:cNvPr id="24" name="object 10"/>
          <p:cNvSpPr txBox="1"/>
          <p:nvPr/>
        </p:nvSpPr>
        <p:spPr>
          <a:xfrm>
            <a:off x="498590" y="67271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en-US" sz="2000" dirty="0" smtClean="0"/>
              <a:t>ROBUST INFRASTRUCTURES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55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7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1374775" y="765175"/>
            <a:ext cx="185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95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20000"/>
              <a:buFontTx/>
              <a:buNone/>
            </a:pPr>
            <a:endParaRPr lang="fr-FR" altLang="fr-FR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6900" y="260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95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8" name="ZoneTexte 6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264" y="230168"/>
            <a:ext cx="8247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MARKETING- Réalisation 1</a:t>
            </a:r>
            <a:r>
              <a:rPr lang="fr-FR" altLang="fr-FR" sz="2400" b="1" baseline="30000" dirty="0" smtClean="0">
                <a:solidFill>
                  <a:schemeClr val="bg1"/>
                </a:solidFill>
                <a:latin typeface="+mj-lt"/>
              </a:rPr>
              <a:t>er</a:t>
            </a: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 Semestre 2017</a:t>
            </a:r>
            <a:endParaRPr lang="fr-FR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6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3528" y="2952240"/>
            <a:ext cx="8148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solidFill>
                  <a:schemeClr val="bg1"/>
                </a:solidFill>
                <a:latin typeface="+mj-lt"/>
              </a:rPr>
              <a:t>GOVERNMENT SUPPORT AND INCENTIVES</a:t>
            </a:r>
            <a:endParaRPr lang="en-US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76998" y="3805001"/>
            <a:ext cx="414655" cy="2786380"/>
          </a:xfrm>
          <a:custGeom>
            <a:avLst/>
            <a:gdLst/>
            <a:ahLst/>
            <a:cxnLst/>
            <a:rect l="l" t="t" r="r" b="b"/>
            <a:pathLst>
              <a:path w="414655" h="2786379">
                <a:moveTo>
                  <a:pt x="0" y="2785999"/>
                </a:moveTo>
                <a:lnTo>
                  <a:pt x="414336" y="2785999"/>
                </a:lnTo>
                <a:lnTo>
                  <a:pt x="414336" y="0"/>
                </a:lnTo>
                <a:lnTo>
                  <a:pt x="0" y="0"/>
                </a:lnTo>
                <a:lnTo>
                  <a:pt x="0" y="27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293583" y="3858978"/>
            <a:ext cx="2097024" cy="13572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/>
        </p:nvSpPr>
        <p:spPr>
          <a:xfrm>
            <a:off x="299933" y="5227403"/>
            <a:ext cx="4241863" cy="13699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401847" y="3860502"/>
            <a:ext cx="4348099" cy="13684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/>
          <p:nvPr/>
        </p:nvSpPr>
        <p:spPr>
          <a:xfrm>
            <a:off x="4552846" y="5238451"/>
            <a:ext cx="2197100" cy="13525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7"/>
          <p:cNvSpPr/>
          <p:nvPr/>
        </p:nvSpPr>
        <p:spPr>
          <a:xfrm>
            <a:off x="6761122" y="3860628"/>
            <a:ext cx="2217673" cy="27303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6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498590" y="188640"/>
            <a:ext cx="83529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GOVERNMENT BACKING AND VISION 2020</a:t>
            </a:r>
            <a:endParaRPr lang="en-US" sz="2000" dirty="0"/>
          </a:p>
        </p:txBody>
      </p:sp>
      <p:sp>
        <p:nvSpPr>
          <p:cNvPr id="6" name="object 4"/>
          <p:cNvSpPr/>
          <p:nvPr/>
        </p:nvSpPr>
        <p:spPr>
          <a:xfrm>
            <a:off x="0" y="1176400"/>
            <a:ext cx="414655" cy="38100"/>
          </a:xfrm>
          <a:custGeom>
            <a:avLst/>
            <a:gdLst/>
            <a:ahLst/>
            <a:cxnLst/>
            <a:rect l="l" t="t" r="r" b="b"/>
            <a:pathLst>
              <a:path w="414655" h="38100">
                <a:moveTo>
                  <a:pt x="0" y="38100"/>
                </a:moveTo>
                <a:lnTo>
                  <a:pt x="414337" y="38100"/>
                </a:lnTo>
                <a:lnTo>
                  <a:pt x="414337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441325" y="1195387"/>
            <a:ext cx="8702675" cy="5041900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/>
          <p:nvPr/>
        </p:nvSpPr>
        <p:spPr>
          <a:xfrm>
            <a:off x="539552" y="1505583"/>
            <a:ext cx="2166747" cy="1563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 txBox="1"/>
          <p:nvPr/>
        </p:nvSpPr>
        <p:spPr>
          <a:xfrm>
            <a:off x="2824098" y="3845303"/>
            <a:ext cx="5986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b="1" dirty="0" smtClean="0">
                <a:latin typeface="+mj-lt"/>
                <a:cs typeface="Bookman Old Style"/>
              </a:rPr>
              <a:t>Direct </a:t>
            </a:r>
            <a:r>
              <a:rPr lang="en-US" sz="1600" b="1" spc="-5" dirty="0" smtClean="0">
                <a:latin typeface="+mj-lt"/>
                <a:cs typeface="Bookman Old Style"/>
              </a:rPr>
              <a:t>involvement of government officials </a:t>
            </a:r>
            <a:r>
              <a:rPr lang="en-US" sz="1600" b="0" spc="-10" dirty="0" smtClean="0">
                <a:latin typeface="+mj-lt"/>
                <a:cs typeface="Bookman Old Style"/>
              </a:rPr>
              <a:t>and </a:t>
            </a:r>
            <a:r>
              <a:rPr lang="en-US" sz="1600" b="0" spc="-5" dirty="0" smtClean="0">
                <a:latin typeface="+mj-lt"/>
                <a:cs typeface="Bookman Old Style"/>
              </a:rPr>
              <a:t>easy access </a:t>
            </a:r>
            <a:r>
              <a:rPr lang="en-US" sz="1600" b="0" dirty="0" smtClean="0">
                <a:latin typeface="+mj-lt"/>
                <a:cs typeface="Bookman Old Style"/>
              </a:rPr>
              <a:t> </a:t>
            </a:r>
            <a:r>
              <a:rPr lang="en-US" sz="1600" b="0" spc="-35" dirty="0" smtClean="0">
                <a:latin typeface="+mj-lt"/>
                <a:cs typeface="Bookman Old Style"/>
              </a:rPr>
              <a:t>to</a:t>
            </a:r>
            <a:endParaRPr lang="en-US" sz="1600" dirty="0" smtClean="0">
              <a:latin typeface="+mj-lt"/>
              <a:cs typeface="Bookman Old Style"/>
            </a:endParaRPr>
          </a:p>
          <a:p>
            <a:pPr marL="299085">
              <a:lnSpc>
                <a:spcPct val="100000"/>
              </a:lnSpc>
              <a:spcBef>
                <a:spcPts val="15"/>
              </a:spcBef>
            </a:pPr>
            <a:r>
              <a:rPr lang="en-US" sz="1600" b="1" spc="-5" dirty="0" smtClean="0">
                <a:latin typeface="+mj-lt"/>
                <a:cs typeface="Bookman Old Style"/>
              </a:rPr>
              <a:t>minister of tourism </a:t>
            </a:r>
            <a:r>
              <a:rPr lang="en-US" sz="1600" b="1" spc="5" dirty="0" smtClean="0">
                <a:latin typeface="+mj-lt"/>
                <a:cs typeface="Bookman Old Style"/>
              </a:rPr>
              <a:t>and </a:t>
            </a:r>
            <a:r>
              <a:rPr lang="en-US" sz="1600" b="1" dirty="0" smtClean="0">
                <a:latin typeface="+mj-lt"/>
                <a:cs typeface="Bookman Old Style"/>
              </a:rPr>
              <a:t>other key officials</a:t>
            </a:r>
            <a:endParaRPr lang="en-US" sz="1600" dirty="0">
              <a:latin typeface="+mj-lt"/>
              <a:cs typeface="Bookman Old Style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2779522" y="4650610"/>
            <a:ext cx="617982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b="0" spc="-5" dirty="0">
                <a:latin typeface="+mj-lt"/>
                <a:cs typeface="Bookman Old Style"/>
              </a:rPr>
              <a:t>Government </a:t>
            </a:r>
            <a:r>
              <a:rPr sz="1600" b="0" spc="-10" dirty="0">
                <a:latin typeface="+mj-lt"/>
                <a:cs typeface="Bookman Old Style"/>
              </a:rPr>
              <a:t>also </a:t>
            </a:r>
            <a:r>
              <a:rPr sz="1600" b="0" spc="-5" dirty="0">
                <a:latin typeface="+mj-lt"/>
                <a:cs typeface="Bookman Old Style"/>
              </a:rPr>
              <a:t>fosters involvement </a:t>
            </a:r>
            <a:r>
              <a:rPr sz="1600" b="0" spc="-10" dirty="0">
                <a:latin typeface="+mj-lt"/>
                <a:cs typeface="Bookman Old Style"/>
              </a:rPr>
              <a:t>of </a:t>
            </a:r>
            <a:r>
              <a:rPr sz="1600" b="0" spc="-15" dirty="0">
                <a:latin typeface="+mj-lt"/>
                <a:cs typeface="Bookman Old Style"/>
              </a:rPr>
              <a:t>the </a:t>
            </a:r>
            <a:r>
              <a:rPr sz="1600" b="1" spc="-5" dirty="0">
                <a:latin typeface="+mj-lt"/>
                <a:cs typeface="Bookman Old Style"/>
              </a:rPr>
              <a:t>banking system </a:t>
            </a:r>
            <a:r>
              <a:rPr sz="1600" b="0" dirty="0">
                <a:latin typeface="+mj-lt"/>
                <a:cs typeface="Bookman Old Style"/>
              </a:rPr>
              <a:t>: 3  </a:t>
            </a:r>
            <a:r>
              <a:rPr sz="1600" b="0" spc="-5" dirty="0">
                <a:latin typeface="+mj-lt"/>
                <a:cs typeface="Bookman Old Style"/>
              </a:rPr>
              <a:t>Moroccan banks </a:t>
            </a:r>
            <a:r>
              <a:rPr sz="1600" b="0" spc="-10" dirty="0">
                <a:latin typeface="+mj-lt"/>
                <a:cs typeface="Bookman Old Style"/>
              </a:rPr>
              <a:t>which are </a:t>
            </a:r>
            <a:r>
              <a:rPr sz="1600" b="0" spc="-5" dirty="0">
                <a:latin typeface="+mj-lt"/>
                <a:cs typeface="Bookman Old Style"/>
              </a:rPr>
              <a:t>amongst </a:t>
            </a:r>
            <a:r>
              <a:rPr sz="1600" b="0" spc="-15" dirty="0">
                <a:latin typeface="+mj-lt"/>
                <a:cs typeface="Bookman Old Style"/>
              </a:rPr>
              <a:t>the </a:t>
            </a:r>
            <a:r>
              <a:rPr sz="1600" b="1" spc="-5" dirty="0">
                <a:latin typeface="+mj-lt"/>
                <a:cs typeface="Bookman Old Style"/>
              </a:rPr>
              <a:t>top-10 in Africa </a:t>
            </a:r>
            <a:r>
              <a:rPr sz="1600" b="0" spc="-10" dirty="0">
                <a:latin typeface="+mj-lt"/>
                <a:cs typeface="Bookman Old Style"/>
              </a:rPr>
              <a:t>can  propose </a:t>
            </a:r>
            <a:r>
              <a:rPr sz="1600" b="0" spc="-5" dirty="0">
                <a:latin typeface="+mj-lt"/>
                <a:cs typeface="Bookman Old Style"/>
              </a:rPr>
              <a:t>efficient </a:t>
            </a:r>
            <a:r>
              <a:rPr sz="1600" b="0" spc="-10" dirty="0">
                <a:latin typeface="+mj-lt"/>
                <a:cs typeface="Bookman Old Style"/>
              </a:rPr>
              <a:t>and tailored </a:t>
            </a:r>
            <a:r>
              <a:rPr sz="1600" b="0" spc="-5" dirty="0">
                <a:latin typeface="+mj-lt"/>
                <a:cs typeface="Bookman Old Style"/>
              </a:rPr>
              <a:t>financing </a:t>
            </a:r>
            <a:r>
              <a:rPr sz="1600" b="0" spc="-10" dirty="0">
                <a:latin typeface="+mj-lt"/>
                <a:cs typeface="Bookman Old Style"/>
              </a:rPr>
              <a:t>solutions </a:t>
            </a:r>
            <a:r>
              <a:rPr sz="1600" b="0" spc="5" dirty="0">
                <a:latin typeface="+mj-lt"/>
                <a:cs typeface="Bookman Old Style"/>
              </a:rPr>
              <a:t>for </a:t>
            </a:r>
            <a:r>
              <a:rPr sz="1600" b="0" spc="-15" dirty="0">
                <a:latin typeface="+mj-lt"/>
                <a:cs typeface="Bookman Old Style"/>
              </a:rPr>
              <a:t>the </a:t>
            </a:r>
            <a:r>
              <a:rPr sz="1600" b="0" spc="-5" dirty="0">
                <a:latin typeface="+mj-lt"/>
                <a:cs typeface="Bookman Old Style"/>
              </a:rPr>
              <a:t>Tourism  </a:t>
            </a:r>
            <a:r>
              <a:rPr sz="1600" b="0" spc="-10" dirty="0">
                <a:latin typeface="+mj-lt"/>
                <a:cs typeface="Bookman Old Style"/>
              </a:rPr>
              <a:t>Industry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18" name="object 16"/>
          <p:cNvSpPr txBox="1"/>
          <p:nvPr/>
        </p:nvSpPr>
        <p:spPr>
          <a:xfrm>
            <a:off x="2824098" y="1340739"/>
            <a:ext cx="602742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algn="just">
              <a:lnSpc>
                <a:spcPct val="100000"/>
              </a:lnSpc>
            </a:pPr>
            <a:r>
              <a:rPr sz="1600" b="0" spc="-5" dirty="0">
                <a:latin typeface="+mj-lt"/>
                <a:cs typeface="Bookman Old Style"/>
              </a:rPr>
              <a:t>Under </a:t>
            </a:r>
            <a:r>
              <a:rPr sz="1600" b="0" spc="-15" dirty="0">
                <a:latin typeface="+mj-lt"/>
                <a:cs typeface="Bookman Old Style"/>
              </a:rPr>
              <a:t>the </a:t>
            </a:r>
            <a:r>
              <a:rPr sz="1600" b="0" spc="-5" dirty="0">
                <a:latin typeface="+mj-lt"/>
                <a:cs typeface="Bookman Old Style"/>
              </a:rPr>
              <a:t>guidance </a:t>
            </a:r>
            <a:r>
              <a:rPr sz="1600" b="0" spc="-10" dirty="0">
                <a:latin typeface="+mj-lt"/>
                <a:cs typeface="Bookman Old Style"/>
              </a:rPr>
              <a:t>of His </a:t>
            </a:r>
            <a:r>
              <a:rPr sz="1600" b="0" spc="-5" dirty="0">
                <a:latin typeface="+mj-lt"/>
                <a:cs typeface="Bookman Old Style"/>
              </a:rPr>
              <a:t>Majesty </a:t>
            </a:r>
            <a:r>
              <a:rPr sz="1600" b="1" dirty="0">
                <a:latin typeface="+mj-lt"/>
                <a:cs typeface="Bookman Old Style"/>
              </a:rPr>
              <a:t>King </a:t>
            </a:r>
            <a:r>
              <a:rPr sz="1600" b="1" spc="-5" dirty="0">
                <a:latin typeface="+mj-lt"/>
                <a:cs typeface="Bookman Old Style"/>
              </a:rPr>
              <a:t>Mohammed VI</a:t>
            </a:r>
            <a:r>
              <a:rPr sz="1600" b="0" spc="-5" dirty="0">
                <a:latin typeface="+mj-lt"/>
                <a:cs typeface="Bookman Old Style"/>
              </a:rPr>
              <a:t>, </a:t>
            </a:r>
            <a:r>
              <a:rPr sz="1600" b="0" dirty="0">
                <a:latin typeface="+mj-lt"/>
                <a:cs typeface="Bookman Old Style"/>
              </a:rPr>
              <a:t>Morocco  </a:t>
            </a:r>
            <a:r>
              <a:rPr sz="1600" b="0" spc="-10" dirty="0">
                <a:latin typeface="+mj-lt"/>
                <a:cs typeface="Bookman Old Style"/>
              </a:rPr>
              <a:t>has </a:t>
            </a:r>
            <a:r>
              <a:rPr sz="1600" b="0" spc="-5" dirty="0">
                <a:latin typeface="+mj-lt"/>
                <a:cs typeface="Bookman Old Style"/>
              </a:rPr>
              <a:t>launched </a:t>
            </a:r>
            <a:r>
              <a:rPr sz="1600" b="1" spc="-5" dirty="0">
                <a:latin typeface="+mj-lt"/>
                <a:cs typeface="Bookman Old Style"/>
              </a:rPr>
              <a:t>“VISION 2020”, </a:t>
            </a:r>
            <a:r>
              <a:rPr sz="1600" b="0" dirty="0">
                <a:latin typeface="+mj-lt"/>
                <a:cs typeface="Bookman Old Style"/>
              </a:rPr>
              <a:t>a set </a:t>
            </a:r>
            <a:r>
              <a:rPr sz="1600" b="0" spc="-10" dirty="0">
                <a:latin typeface="+mj-lt"/>
                <a:cs typeface="Bookman Old Style"/>
              </a:rPr>
              <a:t>of </a:t>
            </a:r>
            <a:r>
              <a:rPr sz="1600" b="0" spc="-5" dirty="0">
                <a:latin typeface="+mj-lt"/>
                <a:cs typeface="Bookman Old Style"/>
              </a:rPr>
              <a:t>very ambitious </a:t>
            </a:r>
            <a:r>
              <a:rPr sz="1600" b="0" spc="-5" dirty="0" smtClean="0">
                <a:latin typeface="+mj-lt"/>
                <a:cs typeface="Bookman Old Style"/>
              </a:rPr>
              <a:t>strategic </a:t>
            </a:r>
            <a:r>
              <a:rPr sz="1600" b="0" spc="-10" dirty="0">
                <a:latin typeface="+mj-lt"/>
                <a:cs typeface="Bookman Old Style"/>
              </a:rPr>
              <a:t>objectives </a:t>
            </a:r>
            <a:r>
              <a:rPr sz="1600" b="0" spc="5" dirty="0">
                <a:latin typeface="+mj-lt"/>
                <a:cs typeface="Bookman Old Style"/>
              </a:rPr>
              <a:t>for </a:t>
            </a:r>
            <a:r>
              <a:rPr sz="1600" b="0" spc="-10" dirty="0">
                <a:latin typeface="+mj-lt"/>
                <a:cs typeface="Bookman Old Style"/>
              </a:rPr>
              <a:t>tourism </a:t>
            </a:r>
            <a:r>
              <a:rPr sz="1600" b="0" spc="-5" dirty="0">
                <a:latin typeface="+mj-lt"/>
                <a:cs typeface="Bookman Old Style"/>
              </a:rPr>
              <a:t>development </a:t>
            </a:r>
            <a:r>
              <a:rPr sz="1600" b="0" dirty="0">
                <a:latin typeface="+mj-lt"/>
                <a:cs typeface="Bookman Old Style"/>
              </a:rPr>
              <a:t>:</a:t>
            </a:r>
            <a:endParaRPr sz="1600" dirty="0">
              <a:latin typeface="+mj-lt"/>
              <a:cs typeface="Bookman Old Style"/>
            </a:endParaRPr>
          </a:p>
          <a:p>
            <a:pPr marL="468630" indent="-286385" algn="just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sz="1600" b="1" dirty="0">
                <a:latin typeface="+mj-lt"/>
                <a:cs typeface="Bookman Old Style"/>
              </a:rPr>
              <a:t>Double </a:t>
            </a:r>
            <a:r>
              <a:rPr sz="1600" b="1" spc="-5" dirty="0">
                <a:latin typeface="+mj-lt"/>
                <a:cs typeface="Bookman Old Style"/>
              </a:rPr>
              <a:t>the bed capacity </a:t>
            </a:r>
            <a:r>
              <a:rPr sz="1600" b="0" spc="-20" dirty="0">
                <a:latin typeface="+mj-lt"/>
                <a:cs typeface="Bookman Old Style"/>
              </a:rPr>
              <a:t>with </a:t>
            </a:r>
            <a:r>
              <a:rPr sz="1600" b="0" spc="-15" dirty="0">
                <a:latin typeface="+mj-lt"/>
                <a:cs typeface="Bookman Old Style"/>
              </a:rPr>
              <a:t>an additional </a:t>
            </a:r>
            <a:r>
              <a:rPr sz="1600" b="0" spc="5" dirty="0">
                <a:latin typeface="+mj-lt"/>
                <a:cs typeface="Bookman Old Style"/>
              </a:rPr>
              <a:t>200 000</a:t>
            </a:r>
            <a:r>
              <a:rPr sz="1600" b="0" spc="85" dirty="0">
                <a:latin typeface="+mj-lt"/>
                <a:cs typeface="Bookman Old Style"/>
              </a:rPr>
              <a:t> </a:t>
            </a:r>
            <a:r>
              <a:rPr sz="1600" b="0" spc="-5" dirty="0">
                <a:latin typeface="+mj-lt"/>
                <a:cs typeface="Bookman Old Style"/>
              </a:rPr>
              <a:t>beds</a:t>
            </a:r>
            <a:endParaRPr sz="1600" dirty="0">
              <a:latin typeface="+mj-lt"/>
              <a:cs typeface="Bookman Old Style"/>
            </a:endParaRPr>
          </a:p>
          <a:p>
            <a:pPr marL="468630" marR="5080" indent="-286385">
              <a:lnSpc>
                <a:spcPct val="100000"/>
              </a:lnSpc>
              <a:buFont typeface="Arial"/>
              <a:buChar char="•"/>
              <a:tabLst>
                <a:tab pos="468630" algn="l"/>
                <a:tab pos="469265" algn="l"/>
              </a:tabLst>
            </a:pPr>
            <a:r>
              <a:rPr sz="1600" b="1" spc="-5" dirty="0">
                <a:latin typeface="+mj-lt"/>
                <a:cs typeface="Bookman Old Style"/>
              </a:rPr>
              <a:t>Double </a:t>
            </a:r>
            <a:r>
              <a:rPr sz="1600" b="1" spc="-10" dirty="0">
                <a:latin typeface="+mj-lt"/>
                <a:cs typeface="Bookman Old Style"/>
              </a:rPr>
              <a:t>the </a:t>
            </a:r>
            <a:r>
              <a:rPr sz="1600" b="1" spc="-5" dirty="0">
                <a:latin typeface="+mj-lt"/>
                <a:cs typeface="Bookman Old Style"/>
              </a:rPr>
              <a:t>number of international tourists arrivals </a:t>
            </a:r>
            <a:r>
              <a:rPr sz="1600" b="0" spc="-10" dirty="0">
                <a:latin typeface="+mj-lt"/>
                <a:cs typeface="Bookman Old Style"/>
              </a:rPr>
              <a:t>and  </a:t>
            </a:r>
            <a:r>
              <a:rPr sz="1600" b="0" spc="-15" dirty="0">
                <a:latin typeface="+mj-lt"/>
                <a:cs typeface="Bookman Old Style"/>
              </a:rPr>
              <a:t>triple the </a:t>
            </a:r>
            <a:r>
              <a:rPr sz="1600" b="0" spc="-5" dirty="0">
                <a:latin typeface="+mj-lt"/>
                <a:cs typeface="Bookman Old Style"/>
              </a:rPr>
              <a:t>number of </a:t>
            </a:r>
            <a:r>
              <a:rPr sz="1600" b="0" spc="-15" dirty="0">
                <a:latin typeface="+mj-lt"/>
                <a:cs typeface="Bookman Old Style"/>
              </a:rPr>
              <a:t>domestic</a:t>
            </a:r>
            <a:r>
              <a:rPr sz="1600" b="0" spc="155" dirty="0">
                <a:latin typeface="+mj-lt"/>
                <a:cs typeface="Bookman Old Style"/>
              </a:rPr>
              <a:t> </a:t>
            </a:r>
            <a:r>
              <a:rPr sz="1600" b="0" spc="-15" dirty="0">
                <a:latin typeface="+mj-lt"/>
                <a:cs typeface="Bookman Old Style"/>
              </a:rPr>
              <a:t>trips</a:t>
            </a:r>
            <a:endParaRPr sz="1600" dirty="0">
              <a:latin typeface="+mj-lt"/>
              <a:cs typeface="Bookman Old Style"/>
            </a:endParaRPr>
          </a:p>
          <a:p>
            <a:pPr marL="468630" indent="-286385" algn="just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sz="1600" b="0" dirty="0">
                <a:latin typeface="+mj-lt"/>
                <a:cs typeface="Bookman Old Style"/>
              </a:rPr>
              <a:t>Double </a:t>
            </a:r>
            <a:r>
              <a:rPr sz="1600" b="0" spc="-10" dirty="0">
                <a:latin typeface="+mj-lt"/>
                <a:cs typeface="Bookman Old Style"/>
              </a:rPr>
              <a:t>employment </a:t>
            </a:r>
            <a:r>
              <a:rPr sz="1600" b="0" spc="-15" dirty="0">
                <a:latin typeface="+mj-lt"/>
                <a:cs typeface="Bookman Old Style"/>
              </a:rPr>
              <a:t>in</a:t>
            </a:r>
            <a:r>
              <a:rPr sz="1600" b="0" spc="-25" dirty="0">
                <a:latin typeface="+mj-lt"/>
                <a:cs typeface="Bookman Old Style"/>
              </a:rPr>
              <a:t> </a:t>
            </a:r>
            <a:r>
              <a:rPr sz="1600" b="0" spc="-10" dirty="0">
                <a:latin typeface="+mj-lt"/>
                <a:cs typeface="Bookman Old Style"/>
              </a:rPr>
              <a:t>tourism</a:t>
            </a:r>
            <a:endParaRPr sz="1600" dirty="0">
              <a:latin typeface="+mj-lt"/>
              <a:cs typeface="Bookman Old Style"/>
            </a:endParaRPr>
          </a:p>
          <a:p>
            <a:pPr marL="468630" indent="-286385" algn="just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sz="1600" b="1" dirty="0">
                <a:latin typeface="+mj-lt"/>
                <a:cs typeface="Bookman Old Style"/>
              </a:rPr>
              <a:t>Increase </a:t>
            </a:r>
            <a:r>
              <a:rPr sz="1600" b="1" spc="-5" dirty="0">
                <a:latin typeface="+mj-lt"/>
                <a:cs typeface="Bookman Old Style"/>
              </a:rPr>
              <a:t>tourism </a:t>
            </a:r>
            <a:r>
              <a:rPr sz="1600" b="1" dirty="0">
                <a:latin typeface="+mj-lt"/>
                <a:cs typeface="Bookman Old Style"/>
              </a:rPr>
              <a:t>annual GDP </a:t>
            </a:r>
            <a:r>
              <a:rPr sz="1600" b="0" spc="-25" dirty="0">
                <a:latin typeface="+mj-lt"/>
                <a:cs typeface="Bookman Old Style"/>
              </a:rPr>
              <a:t>to </a:t>
            </a:r>
            <a:r>
              <a:rPr sz="1600" b="0" spc="5" dirty="0">
                <a:latin typeface="+mj-lt"/>
                <a:cs typeface="Bookman Old Style"/>
              </a:rPr>
              <a:t>$15</a:t>
            </a:r>
            <a:r>
              <a:rPr sz="1600" b="0" spc="-75" dirty="0">
                <a:latin typeface="+mj-lt"/>
                <a:cs typeface="Bookman Old Style"/>
              </a:rPr>
              <a:t> </a:t>
            </a:r>
            <a:r>
              <a:rPr sz="1600" b="0" spc="-5" dirty="0" err="1" smtClean="0">
                <a:latin typeface="+mj-lt"/>
                <a:cs typeface="Bookman Old Style"/>
              </a:rPr>
              <a:t>bn</a:t>
            </a:r>
            <a:endParaRPr sz="1600" dirty="0">
              <a:latin typeface="+mj-lt"/>
              <a:cs typeface="Bookman Old Style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429388" y="3573016"/>
            <a:ext cx="2009065" cy="981304"/>
          </a:xfrm>
          <a:prstGeom prst="notchedRightArrow">
            <a:avLst/>
          </a:prstGeom>
          <a:solidFill>
            <a:srgbClr val="0378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"/>
          <p:cNvSpPr txBox="1"/>
          <p:nvPr/>
        </p:nvSpPr>
        <p:spPr>
          <a:xfrm>
            <a:off x="821842" y="3876036"/>
            <a:ext cx="1109980" cy="43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i="1" dirty="0">
                <a:solidFill>
                  <a:srgbClr val="FFFFFF"/>
                </a:solidFill>
                <a:latin typeface="Bookman Old Style"/>
                <a:cs typeface="Bookman Old Style"/>
              </a:rPr>
              <a:t>Direct  </a:t>
            </a:r>
            <a:r>
              <a:rPr sz="1400" b="1" i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i</a:t>
            </a:r>
            <a:r>
              <a:rPr sz="1400" b="1" i="1" dirty="0">
                <a:solidFill>
                  <a:srgbClr val="FFFFFF"/>
                </a:solidFill>
                <a:latin typeface="Bookman Old Style"/>
                <a:cs typeface="Bookman Old Style"/>
              </a:rPr>
              <a:t>m</a:t>
            </a:r>
            <a:r>
              <a:rPr sz="1400" b="1" i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pli</a:t>
            </a:r>
            <a:r>
              <a:rPr sz="1400" b="1" i="1" dirty="0">
                <a:solidFill>
                  <a:srgbClr val="FFFFFF"/>
                </a:solidFill>
                <a:latin typeface="Bookman Old Style"/>
                <a:cs typeface="Bookman Old Style"/>
              </a:rPr>
              <a:t>ca</a:t>
            </a:r>
            <a:r>
              <a:rPr sz="1400" b="1" i="1" spc="-10" dirty="0">
                <a:solidFill>
                  <a:srgbClr val="FFFFFF"/>
                </a:solidFill>
                <a:latin typeface="Bookman Old Style"/>
                <a:cs typeface="Bookman Old Style"/>
              </a:rPr>
              <a:t>ti</a:t>
            </a:r>
            <a:r>
              <a:rPr sz="1400" b="1" i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on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458787" y="4554320"/>
            <a:ext cx="1952689" cy="962430"/>
          </a:xfrm>
          <a:prstGeom prst="notchedRightArrow">
            <a:avLst/>
          </a:prstGeom>
          <a:solidFill>
            <a:srgbClr val="0378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/>
          <p:cNvSpPr txBox="1"/>
          <p:nvPr/>
        </p:nvSpPr>
        <p:spPr>
          <a:xfrm>
            <a:off x="834644" y="4838316"/>
            <a:ext cx="821690" cy="43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i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Ba</a:t>
            </a:r>
            <a:r>
              <a:rPr sz="1400" b="1" i="1" spc="5" dirty="0">
                <a:solidFill>
                  <a:srgbClr val="FFFFFF"/>
                </a:solidFill>
                <a:latin typeface="Bookman Old Style"/>
                <a:cs typeface="Bookman Old Style"/>
              </a:rPr>
              <a:t>n</a:t>
            </a:r>
            <a:r>
              <a:rPr sz="1400" b="1" i="1" spc="-5" dirty="0">
                <a:solidFill>
                  <a:srgbClr val="FFFFFF"/>
                </a:solidFill>
                <a:latin typeface="Bookman Old Style"/>
                <a:cs typeface="Bookman Old Style"/>
              </a:rPr>
              <a:t>ki</a:t>
            </a:r>
            <a:r>
              <a:rPr sz="1400" b="1" i="1" dirty="0">
                <a:solidFill>
                  <a:srgbClr val="FFFFFF"/>
                </a:solidFill>
                <a:latin typeface="Bookman Old Style"/>
                <a:cs typeface="Bookman Old Style"/>
              </a:rPr>
              <a:t>ng  system</a:t>
            </a:r>
            <a:endParaRPr sz="140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2210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498590" y="67271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WHAT ARE THE INCENTIVES</a:t>
            </a:r>
            <a:r>
              <a:rPr dirty="0" smtClean="0"/>
              <a:t> </a:t>
            </a:r>
            <a:r>
              <a:rPr dirty="0"/>
              <a:t>?</a:t>
            </a:r>
          </a:p>
          <a:p>
            <a:r>
              <a:rPr lang="en-US" sz="2000" dirty="0" smtClean="0"/>
              <a:t>Incentives granted through common law : tax exemptions</a:t>
            </a:r>
            <a:endParaRPr lang="en-US" sz="2000" dirty="0"/>
          </a:p>
        </p:txBody>
      </p:sp>
      <p:sp>
        <p:nvSpPr>
          <p:cNvPr id="9" name="object 7"/>
          <p:cNvSpPr/>
          <p:nvPr/>
        </p:nvSpPr>
        <p:spPr>
          <a:xfrm>
            <a:off x="138568" y="926136"/>
            <a:ext cx="8897928" cy="5611986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 txBox="1"/>
          <p:nvPr/>
        </p:nvSpPr>
        <p:spPr>
          <a:xfrm>
            <a:off x="243623" y="998144"/>
            <a:ext cx="8635191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latin typeface="+mj-lt"/>
                <a:cs typeface="Bookman Old Style"/>
              </a:rPr>
              <a:t>Total VAT </a:t>
            </a:r>
            <a:r>
              <a:rPr lang="en-US" b="1" dirty="0" smtClean="0">
                <a:latin typeface="+mj-lt"/>
                <a:cs typeface="Bookman Old Style"/>
              </a:rPr>
              <a:t>exemption on </a:t>
            </a:r>
            <a:r>
              <a:rPr lang="en-US" b="1" dirty="0">
                <a:latin typeface="+mj-lt"/>
                <a:cs typeface="Bookman Old Style"/>
              </a:rPr>
              <a:t>capital expenditures </a:t>
            </a:r>
            <a:endParaRPr lang="en-US" b="1" dirty="0" smtClean="0">
              <a:latin typeface="+mj-lt"/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Scope : Goods</a:t>
            </a:r>
            <a:r>
              <a:rPr lang="en-US" dirty="0">
                <a:latin typeface="+mj-lt"/>
                <a:cs typeface="Bookman Old Style"/>
              </a:rPr>
              <a:t>, equipment and </a:t>
            </a:r>
            <a:r>
              <a:rPr lang="en-US" dirty="0" smtClean="0">
                <a:latin typeface="+mj-lt"/>
                <a:cs typeface="Bookman Old Style"/>
              </a:rPr>
              <a:t>tooling </a:t>
            </a:r>
            <a:r>
              <a:rPr lang="en-US" dirty="0">
                <a:latin typeface="+mj-lt"/>
                <a:cs typeface="Bookman Old Style"/>
              </a:rPr>
              <a:t>for </a:t>
            </a:r>
            <a:r>
              <a:rPr lang="en-US" dirty="0" smtClean="0">
                <a:latin typeface="+mj-lt"/>
                <a:cs typeface="Bookman Old Style"/>
              </a:rPr>
              <a:t>both items </a:t>
            </a:r>
            <a:r>
              <a:rPr lang="en-US" dirty="0">
                <a:latin typeface="+mj-lt"/>
                <a:cs typeface="Bookman Old Style"/>
              </a:rPr>
              <a:t>acquired in Morocco and those </a:t>
            </a:r>
            <a:r>
              <a:rPr lang="en-US" dirty="0" smtClean="0">
                <a:latin typeface="+mj-lt"/>
                <a:cs typeface="Bookman Old Style"/>
              </a:rPr>
              <a:t>imported.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Period : 36 </a:t>
            </a:r>
            <a:r>
              <a:rPr lang="en-US" dirty="0">
                <a:latin typeface="+mj-lt"/>
                <a:cs typeface="Bookman Old Style"/>
              </a:rPr>
              <a:t>months from company's inception date or building’s permit date in case the company engages in constructions</a:t>
            </a:r>
            <a:r>
              <a:rPr lang="en-US" dirty="0" smtClean="0">
                <a:latin typeface="+mj-lt"/>
                <a:cs typeface="Bookman Old Style"/>
              </a:rPr>
              <a:t>.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E</a:t>
            </a:r>
            <a:r>
              <a:rPr lang="en-US" dirty="0" smtClean="0">
                <a:latin typeface="+mj-lt"/>
                <a:cs typeface="Bookman Old Style"/>
              </a:rPr>
              <a:t>xtension </a:t>
            </a:r>
            <a:r>
              <a:rPr lang="en-US" dirty="0">
                <a:latin typeface="+mj-lt"/>
                <a:cs typeface="Bookman Old Style"/>
              </a:rPr>
              <a:t>of this period may be granted once for an additional period of 6 </a:t>
            </a:r>
            <a:r>
              <a:rPr lang="en-US" dirty="0" smtClean="0">
                <a:latin typeface="+mj-lt"/>
                <a:cs typeface="Bookman Old Style"/>
              </a:rPr>
              <a:t>months.</a:t>
            </a: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latin typeface="+mj-lt"/>
                <a:cs typeface="Bookman Old Style"/>
              </a:rPr>
              <a:t>Total corporate tax exemption</a:t>
            </a:r>
            <a:r>
              <a:rPr lang="en-US" dirty="0">
                <a:latin typeface="+mj-lt"/>
                <a:cs typeface="Bookman Old Style"/>
              </a:rPr>
              <a:t> </a:t>
            </a:r>
            <a:endParaRPr lang="en-US" dirty="0" smtClean="0">
              <a:latin typeface="+mj-lt"/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Scope : on </a:t>
            </a:r>
            <a:r>
              <a:rPr lang="en-US" dirty="0">
                <a:latin typeface="+mj-lt"/>
                <a:cs typeface="Bookman Old Style"/>
              </a:rPr>
              <a:t>sales issued in foreign </a:t>
            </a:r>
            <a:r>
              <a:rPr lang="en-US" dirty="0" smtClean="0">
                <a:latin typeface="+mj-lt"/>
                <a:cs typeface="Bookman Old Style"/>
              </a:rPr>
              <a:t>currencies.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Period : first </a:t>
            </a:r>
            <a:r>
              <a:rPr lang="en-US" dirty="0">
                <a:latin typeface="+mj-lt"/>
                <a:cs typeface="Bookman Old Style"/>
              </a:rPr>
              <a:t>5 years of the company’s </a:t>
            </a:r>
            <a:r>
              <a:rPr lang="en-US" dirty="0" smtClean="0">
                <a:latin typeface="+mj-lt"/>
                <a:cs typeface="Bookman Old Style"/>
              </a:rPr>
              <a:t>operations. 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Reduced Rate of 17.5% corporate tax :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Scope : on sales issued in foreign currencies.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Period : From the 6</a:t>
            </a:r>
            <a:r>
              <a:rPr lang="en-US" baseline="30000" dirty="0">
                <a:latin typeface="+mj-lt"/>
                <a:cs typeface="Bookman Old Style"/>
              </a:rPr>
              <a:t>th</a:t>
            </a:r>
            <a:r>
              <a:rPr lang="en-US" dirty="0">
                <a:latin typeface="+mj-lt"/>
                <a:cs typeface="Bookman Old Style"/>
              </a:rPr>
              <a:t> year of the company’s operations on.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Compared to a standard corporate tax </a:t>
            </a:r>
            <a:r>
              <a:rPr lang="en-US" dirty="0" smtClean="0">
                <a:latin typeface="+mj-lt"/>
                <a:cs typeface="Bookman Old Style"/>
              </a:rPr>
              <a:t>rate of </a:t>
            </a:r>
            <a:r>
              <a:rPr lang="en-US" dirty="0">
                <a:latin typeface="+mj-lt"/>
                <a:cs typeface="Bookman Old Style"/>
              </a:rPr>
              <a:t>30%. 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Reduced VAT rate of 10% on sales (Vs. standard rate of 20%) :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Scope : Accommodation / rooms</a:t>
            </a:r>
            <a:r>
              <a:rPr lang="en-US" dirty="0">
                <a:latin typeface="+mj-lt"/>
                <a:cs typeface="Bookman Old Style"/>
              </a:rPr>
              <a:t> </a:t>
            </a:r>
            <a:r>
              <a:rPr lang="en-US" dirty="0" smtClean="0">
                <a:latin typeface="+mj-lt"/>
                <a:cs typeface="Bookman Old Style"/>
              </a:rPr>
              <a:t>sales.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Period : unlimited.</a:t>
            </a:r>
            <a:endParaRPr lang="en-US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8485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323528" y="67271"/>
            <a:ext cx="874846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WHAT ARE THE INCENTIVES</a:t>
            </a:r>
            <a:r>
              <a:rPr dirty="0" smtClean="0"/>
              <a:t> </a:t>
            </a:r>
            <a:r>
              <a:rPr dirty="0"/>
              <a:t>?</a:t>
            </a:r>
          </a:p>
          <a:p>
            <a:r>
              <a:rPr lang="en-US" sz="2000" dirty="0" smtClean="0"/>
              <a:t>Incentives granted through agreement with the Government : cash contributions</a:t>
            </a:r>
            <a:endParaRPr lang="en-US" sz="2000" dirty="0"/>
          </a:p>
        </p:txBody>
      </p:sp>
      <p:sp>
        <p:nvSpPr>
          <p:cNvPr id="9" name="object 7"/>
          <p:cNvSpPr/>
          <p:nvPr/>
        </p:nvSpPr>
        <p:spPr>
          <a:xfrm>
            <a:off x="138568" y="926136"/>
            <a:ext cx="8897928" cy="5611986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 txBox="1"/>
          <p:nvPr/>
        </p:nvSpPr>
        <p:spPr>
          <a:xfrm>
            <a:off x="243623" y="984496"/>
            <a:ext cx="8635191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latin typeface="+mj-lt"/>
                <a:cs typeface="Bookman Old Style"/>
              </a:rPr>
              <a:t>Government cash contribution up to 50% of land value, within a limit of MAD 250 </a:t>
            </a:r>
            <a:r>
              <a:rPr lang="en-US" b="1" dirty="0" smtClean="0">
                <a:latin typeface="+mj-lt"/>
                <a:cs typeface="Bookman Old Style"/>
              </a:rPr>
              <a:t>/ Sqm 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Scope </a:t>
            </a:r>
            <a:r>
              <a:rPr lang="en-US" dirty="0">
                <a:latin typeface="+mj-lt"/>
                <a:cs typeface="Bookman Old Style"/>
              </a:rPr>
              <a:t>: lots located in the </a:t>
            </a:r>
            <a:r>
              <a:rPr lang="en-US" b="1" dirty="0">
                <a:latin typeface="+mj-lt"/>
                <a:cs typeface="Bookman Old Style"/>
              </a:rPr>
              <a:t>Azur Plan resorts</a:t>
            </a:r>
            <a:r>
              <a:rPr lang="en-US" dirty="0">
                <a:latin typeface="+mj-lt"/>
                <a:cs typeface="Bookman Old Style"/>
              </a:rPr>
              <a:t>. </a:t>
            </a:r>
            <a:endParaRPr lang="en-US" dirty="0" smtClean="0">
              <a:latin typeface="+mj-lt"/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Timeframe : Paid once the development is completed.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Funded through : Hassan II fund for Economic and Social </a:t>
            </a:r>
            <a:r>
              <a:rPr lang="en-US" dirty="0" smtClean="0">
                <a:latin typeface="+mj-lt"/>
                <a:cs typeface="Bookman Old Style"/>
              </a:rPr>
              <a:t>Development.</a:t>
            </a: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dirty="0" smtClean="0">
              <a:latin typeface="+mj-lt"/>
              <a:cs typeface="Bookman Old Style"/>
            </a:endParaRP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  <a:sym typeface="Wingdings" pitchFamily="2" charset="2"/>
              </a:rPr>
              <a:t> </a:t>
            </a:r>
            <a:r>
              <a:rPr lang="en-US" dirty="0" smtClean="0">
                <a:latin typeface="+mj-lt"/>
                <a:cs typeface="Bookman Old Style"/>
              </a:rPr>
              <a:t>Funded </a:t>
            </a:r>
            <a:r>
              <a:rPr lang="en-US" dirty="0">
                <a:latin typeface="+mj-lt"/>
                <a:cs typeface="Bookman Old Style"/>
              </a:rPr>
              <a:t>through the </a:t>
            </a:r>
            <a:r>
              <a:rPr lang="en-US" b="1" dirty="0">
                <a:latin typeface="+mj-lt"/>
                <a:cs typeface="Bookman Old Style"/>
              </a:rPr>
              <a:t>Industrial Development and Investment Fund (FDII</a:t>
            </a:r>
            <a:r>
              <a:rPr lang="en-US" b="1" dirty="0" smtClean="0">
                <a:latin typeface="+mj-lt"/>
                <a:cs typeface="Bookman Old Style"/>
              </a:rPr>
              <a:t>), </a:t>
            </a:r>
            <a:r>
              <a:rPr lang="en-US" dirty="0" smtClean="0">
                <a:latin typeface="+mj-lt"/>
                <a:cs typeface="Bookman Old Style"/>
              </a:rPr>
              <a:t>the following incentives are granted :</a:t>
            </a: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latin typeface="+mj-lt"/>
                <a:cs typeface="Bookman Old Style"/>
              </a:rPr>
              <a:t>Government cash contribution </a:t>
            </a:r>
            <a:r>
              <a:rPr lang="en-US" b="1" dirty="0" smtClean="0">
                <a:latin typeface="+mj-lt"/>
                <a:cs typeface="Bookman Old Style"/>
              </a:rPr>
              <a:t>of up </a:t>
            </a:r>
            <a:r>
              <a:rPr lang="en-US" b="1" dirty="0">
                <a:latin typeface="+mj-lt"/>
                <a:cs typeface="Bookman Old Style"/>
              </a:rPr>
              <a:t>to </a:t>
            </a:r>
            <a:r>
              <a:rPr lang="en-US" b="1" dirty="0" smtClean="0">
                <a:latin typeface="+mj-lt"/>
                <a:cs typeface="Bookman Old Style"/>
              </a:rPr>
              <a:t>20</a:t>
            </a:r>
            <a:r>
              <a:rPr lang="en-US" b="1" dirty="0">
                <a:latin typeface="+mj-lt"/>
                <a:cs typeface="Bookman Old Style"/>
              </a:rPr>
              <a:t>% of </a:t>
            </a:r>
            <a:r>
              <a:rPr lang="en-US" b="1" dirty="0" smtClean="0">
                <a:latin typeface="+mj-lt"/>
                <a:cs typeface="Bookman Old Style"/>
              </a:rPr>
              <a:t>private land value.</a:t>
            </a: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Government </a:t>
            </a:r>
            <a:r>
              <a:rPr lang="en-US" b="1" dirty="0">
                <a:latin typeface="+mj-lt"/>
                <a:cs typeface="Bookman Old Style"/>
              </a:rPr>
              <a:t>cash contribution to </a:t>
            </a:r>
            <a:r>
              <a:rPr lang="en-US" b="1" dirty="0" smtClean="0">
                <a:latin typeface="+mj-lt"/>
                <a:cs typeface="Bookman Old Style"/>
              </a:rPr>
              <a:t>offsite </a:t>
            </a:r>
            <a:r>
              <a:rPr lang="en-US" b="1" dirty="0">
                <a:latin typeface="+mj-lt"/>
                <a:cs typeface="Bookman Old Style"/>
              </a:rPr>
              <a:t>infrastructure </a:t>
            </a:r>
            <a:r>
              <a:rPr lang="en-US" b="1" dirty="0" smtClean="0">
                <a:latin typeface="+mj-lt"/>
                <a:cs typeface="Bookman Old Style"/>
              </a:rPr>
              <a:t>costs.</a:t>
            </a: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latin typeface="+mj-lt"/>
                <a:cs typeface="Bookman Old Style"/>
              </a:rPr>
              <a:t>Government cash contribution </a:t>
            </a:r>
            <a:r>
              <a:rPr lang="en-US" b="1" dirty="0" smtClean="0">
                <a:latin typeface="+mj-lt"/>
                <a:cs typeface="Bookman Old Style"/>
              </a:rPr>
              <a:t>of up </a:t>
            </a:r>
            <a:r>
              <a:rPr lang="en-US" b="1" dirty="0">
                <a:latin typeface="+mj-lt"/>
                <a:cs typeface="Bookman Old Style"/>
              </a:rPr>
              <a:t>to 20% of total </a:t>
            </a:r>
            <a:r>
              <a:rPr lang="en-US" b="1" dirty="0" smtClean="0">
                <a:latin typeface="+mj-lt"/>
                <a:cs typeface="Bookman Old Style"/>
              </a:rPr>
              <a:t>staff training costs</a:t>
            </a:r>
            <a:r>
              <a:rPr lang="en-US" dirty="0" smtClean="0">
                <a:latin typeface="+mj-lt"/>
                <a:cs typeface="Bookman Old Style"/>
              </a:rPr>
              <a:t>. 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The sum of all of the above mentioned incentives cannot exceed </a:t>
            </a:r>
            <a:r>
              <a:rPr lang="en-US" b="1" dirty="0">
                <a:latin typeface="+mj-lt"/>
                <a:cs typeface="Bookman Old Style"/>
              </a:rPr>
              <a:t>5% of the total amount of the investment </a:t>
            </a:r>
            <a:r>
              <a:rPr lang="en-US" b="1" dirty="0" smtClean="0">
                <a:latin typeface="+mj-lt"/>
                <a:cs typeface="Bookman Old Style"/>
              </a:rPr>
              <a:t>program</a:t>
            </a:r>
            <a:r>
              <a:rPr lang="en-US" dirty="0" smtClean="0">
                <a:latin typeface="+mj-lt"/>
                <a:cs typeface="Bookman Old Style"/>
              </a:rPr>
              <a:t>. The cap reaches 10% in certain emerging regions. </a:t>
            </a: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dirty="0">
              <a:latin typeface="+mj-lt"/>
              <a:cs typeface="Bookman Old Style"/>
            </a:endParaRPr>
          </a:p>
          <a:p>
            <a:pPr marL="298450" indent="-285750" algn="just">
              <a:buFont typeface="Arial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cs typeface="Bookman Old Style"/>
              </a:rPr>
              <a:t>Total </a:t>
            </a:r>
            <a:r>
              <a:rPr lang="en-US" b="1" dirty="0" smtClean="0">
                <a:cs typeface="Bookman Old Style"/>
              </a:rPr>
              <a:t>customs duties exemption </a:t>
            </a:r>
            <a:r>
              <a:rPr lang="en-US" b="1" dirty="0">
                <a:cs typeface="Bookman Old Style"/>
              </a:rPr>
              <a:t>on </a:t>
            </a:r>
            <a:r>
              <a:rPr lang="en-US" b="1" dirty="0" smtClean="0">
                <a:cs typeface="Bookman Old Style"/>
              </a:rPr>
              <a:t>imported capital </a:t>
            </a:r>
            <a:r>
              <a:rPr lang="en-US" b="1" dirty="0">
                <a:cs typeface="Bookman Old Style"/>
              </a:rPr>
              <a:t>expenditures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cs typeface="Bookman Old Style"/>
              </a:rPr>
              <a:t>Scope </a:t>
            </a:r>
            <a:r>
              <a:rPr lang="en-US" dirty="0">
                <a:cs typeface="Bookman Old Style"/>
              </a:rPr>
              <a:t>: </a:t>
            </a:r>
            <a:r>
              <a:rPr lang="en-US" dirty="0" smtClean="0">
                <a:cs typeface="Bookman Old Style"/>
              </a:rPr>
              <a:t>Imported </a:t>
            </a:r>
            <a:r>
              <a:rPr lang="en-US" dirty="0">
                <a:cs typeface="Bookman Old Style"/>
              </a:rPr>
              <a:t>g</a:t>
            </a:r>
            <a:r>
              <a:rPr lang="en-US" dirty="0" smtClean="0">
                <a:cs typeface="Bookman Old Style"/>
              </a:rPr>
              <a:t>oods</a:t>
            </a:r>
            <a:r>
              <a:rPr lang="en-US" dirty="0">
                <a:cs typeface="Bookman Old Style"/>
              </a:rPr>
              <a:t>, equipment and tooling </a:t>
            </a:r>
            <a:r>
              <a:rPr lang="en-US" dirty="0" smtClean="0">
                <a:cs typeface="Bookman Old Style"/>
              </a:rPr>
              <a:t>items. </a:t>
            </a:r>
            <a:endParaRPr lang="en-US" dirty="0"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Period : 36 months from company's inception date or building’s permit date in case the company engages in constructions.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Extension of this period may be granted once for an additional period of 6 months</a:t>
            </a:r>
            <a:r>
              <a:rPr lang="en-US" dirty="0" smtClean="0">
                <a:cs typeface="Bookman Old Style"/>
              </a:rPr>
              <a:t>.</a:t>
            </a:r>
            <a:endParaRPr lang="en-US" dirty="0"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3850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323528" y="67271"/>
            <a:ext cx="874846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WHAT ARE THE INCENTIVES</a:t>
            </a:r>
            <a:r>
              <a:rPr dirty="0" smtClean="0"/>
              <a:t> </a:t>
            </a:r>
            <a:r>
              <a:rPr dirty="0"/>
              <a:t>?</a:t>
            </a:r>
          </a:p>
          <a:p>
            <a:r>
              <a:rPr lang="en-US" sz="2000" dirty="0" smtClean="0"/>
              <a:t>The tourism map in Morocco and the Azur plan resorts</a:t>
            </a:r>
            <a:endParaRPr lang="en-US" sz="2000" dirty="0"/>
          </a:p>
        </p:txBody>
      </p:sp>
      <p:sp>
        <p:nvSpPr>
          <p:cNvPr id="9" name="object 7"/>
          <p:cNvSpPr/>
          <p:nvPr/>
        </p:nvSpPr>
        <p:spPr>
          <a:xfrm>
            <a:off x="138568" y="926136"/>
            <a:ext cx="8897928" cy="5611986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 bwMode="gray">
          <a:xfrm>
            <a:off x="467544" y="1052736"/>
            <a:ext cx="4079219" cy="73056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45710" rIns="72000" bIns="45710" anchor="ctr"/>
          <a:lstStyle/>
          <a:p>
            <a:pPr algn="ctr">
              <a:spcBef>
                <a:spcPts val="400"/>
              </a:spcBef>
              <a:defRPr/>
            </a:pPr>
            <a:r>
              <a:rPr lang="en-US" sz="2000" b="1" i="1" dirty="0" smtClean="0">
                <a:solidFill>
                  <a:srgbClr val="438086">
                    <a:lumMod val="75000"/>
                  </a:srgbClr>
                </a:solidFill>
                <a:latin typeface="+mj-lt"/>
              </a:rPr>
              <a:t>Beach / Coastal tourism</a:t>
            </a:r>
            <a:endParaRPr lang="en-US" sz="2000" b="1" i="1" dirty="0">
              <a:solidFill>
                <a:srgbClr val="438086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 bwMode="gray">
          <a:xfrm>
            <a:off x="5652120" y="4547484"/>
            <a:ext cx="3210453" cy="684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45710" rIns="72000" bIns="45710" anchor="ctr"/>
          <a:lstStyle/>
          <a:p>
            <a:pPr algn="ctr">
              <a:spcBef>
                <a:spcPts val="400"/>
              </a:spcBef>
              <a:defRPr/>
            </a:pPr>
            <a:r>
              <a:rPr lang="en-US" sz="2000" b="1" i="1" dirty="0" smtClean="0">
                <a:solidFill>
                  <a:srgbClr val="438086">
                    <a:lumMod val="75000"/>
                  </a:srgbClr>
                </a:solidFill>
              </a:rPr>
              <a:t>Cultural / Heritage tourism</a:t>
            </a:r>
            <a:endParaRPr lang="en-US" sz="2000" b="1" i="1" dirty="0">
              <a:solidFill>
                <a:srgbClr val="438086">
                  <a:lumMod val="75000"/>
                </a:srgb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 bwMode="gray">
          <a:xfrm>
            <a:off x="5662784" y="5697328"/>
            <a:ext cx="3210453" cy="68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45710" rIns="72000" bIns="45710" anchor="ctr"/>
          <a:lstStyle/>
          <a:p>
            <a:pPr algn="ctr">
              <a:spcBef>
                <a:spcPts val="400"/>
              </a:spcBef>
              <a:defRPr/>
            </a:pPr>
            <a:r>
              <a:rPr lang="en-US" sz="2000" b="1" i="1" dirty="0" smtClean="0">
                <a:solidFill>
                  <a:srgbClr val="438086">
                    <a:lumMod val="75000"/>
                  </a:srgbClr>
                </a:solidFill>
              </a:rPr>
              <a:t>Nature / Eco tourism</a:t>
            </a:r>
            <a:endParaRPr lang="en-US" sz="2000" b="1" i="1" dirty="0">
              <a:solidFill>
                <a:srgbClr val="438086">
                  <a:lumMod val="75000"/>
                </a:srgbClr>
              </a:solidFill>
            </a:endParaRPr>
          </a:p>
        </p:txBody>
      </p:sp>
      <p:sp>
        <p:nvSpPr>
          <p:cNvPr id="8" name="Freeform 41"/>
          <p:cNvSpPr/>
          <p:nvPr>
            <p:custDataLst>
              <p:tags r:id="rId4"/>
            </p:custDataLst>
          </p:nvPr>
        </p:nvSpPr>
        <p:spPr bwMode="gray">
          <a:xfrm>
            <a:off x="6792333" y="1637779"/>
            <a:ext cx="1088853" cy="575901"/>
          </a:xfrm>
          <a:custGeom>
            <a:avLst/>
            <a:gdLst>
              <a:gd name="connsiteX0" fmla="*/ 0 w 1037063"/>
              <a:gd name="connsiteY0" fmla="*/ 200721 h 624468"/>
              <a:gd name="connsiteX1" fmla="*/ 200722 w 1037063"/>
              <a:gd name="connsiteY1" fmla="*/ 89209 h 624468"/>
              <a:gd name="connsiteX2" fmla="*/ 301083 w 1037063"/>
              <a:gd name="connsiteY2" fmla="*/ 78058 h 624468"/>
              <a:gd name="connsiteX3" fmla="*/ 390292 w 1037063"/>
              <a:gd name="connsiteY3" fmla="*/ 55756 h 624468"/>
              <a:gd name="connsiteX4" fmla="*/ 468351 w 1037063"/>
              <a:gd name="connsiteY4" fmla="*/ 89209 h 624468"/>
              <a:gd name="connsiteX5" fmla="*/ 591014 w 1037063"/>
              <a:gd name="connsiteY5" fmla="*/ 33453 h 624468"/>
              <a:gd name="connsiteX6" fmla="*/ 602166 w 1037063"/>
              <a:gd name="connsiteY6" fmla="*/ 0 h 624468"/>
              <a:gd name="connsiteX7" fmla="*/ 613317 w 1037063"/>
              <a:gd name="connsiteY7" fmla="*/ 89209 h 624468"/>
              <a:gd name="connsiteX8" fmla="*/ 735980 w 1037063"/>
              <a:gd name="connsiteY8" fmla="*/ 122663 h 624468"/>
              <a:gd name="connsiteX9" fmla="*/ 791736 w 1037063"/>
              <a:gd name="connsiteY9" fmla="*/ 100360 h 624468"/>
              <a:gd name="connsiteX10" fmla="*/ 1003609 w 1037063"/>
              <a:gd name="connsiteY10" fmla="*/ 211873 h 624468"/>
              <a:gd name="connsiteX11" fmla="*/ 1037063 w 1037063"/>
              <a:gd name="connsiteY11" fmla="*/ 568712 h 624468"/>
              <a:gd name="connsiteX12" fmla="*/ 892097 w 1037063"/>
              <a:gd name="connsiteY12" fmla="*/ 579863 h 624468"/>
              <a:gd name="connsiteX13" fmla="*/ 836341 w 1037063"/>
              <a:gd name="connsiteY13" fmla="*/ 568712 h 624468"/>
              <a:gd name="connsiteX14" fmla="*/ 657922 w 1037063"/>
              <a:gd name="connsiteY14" fmla="*/ 557560 h 624468"/>
              <a:gd name="connsiteX15" fmla="*/ 568712 w 1037063"/>
              <a:gd name="connsiteY15" fmla="*/ 624468 h 624468"/>
              <a:gd name="connsiteX16" fmla="*/ 479502 w 1037063"/>
              <a:gd name="connsiteY16" fmla="*/ 624468 h 624468"/>
              <a:gd name="connsiteX17" fmla="*/ 579863 w 1037063"/>
              <a:gd name="connsiteY17" fmla="*/ 535258 h 624468"/>
              <a:gd name="connsiteX18" fmla="*/ 512956 w 1037063"/>
              <a:gd name="connsiteY18" fmla="*/ 434897 h 624468"/>
              <a:gd name="connsiteX19" fmla="*/ 591014 w 1037063"/>
              <a:gd name="connsiteY19" fmla="*/ 423746 h 624468"/>
              <a:gd name="connsiteX20" fmla="*/ 501805 w 1037063"/>
              <a:gd name="connsiteY20" fmla="*/ 345687 h 624468"/>
              <a:gd name="connsiteX21" fmla="*/ 602166 w 1037063"/>
              <a:gd name="connsiteY21" fmla="*/ 245326 h 624468"/>
              <a:gd name="connsiteX22" fmla="*/ 501805 w 1037063"/>
              <a:gd name="connsiteY22" fmla="*/ 189570 h 624468"/>
              <a:gd name="connsiteX23" fmla="*/ 446048 w 1037063"/>
              <a:gd name="connsiteY23" fmla="*/ 267629 h 624468"/>
              <a:gd name="connsiteX24" fmla="*/ 356839 w 1037063"/>
              <a:gd name="connsiteY24" fmla="*/ 267629 h 624468"/>
              <a:gd name="connsiteX25" fmla="*/ 390292 w 1037063"/>
              <a:gd name="connsiteY25" fmla="*/ 189570 h 624468"/>
              <a:gd name="connsiteX26" fmla="*/ 256478 w 1037063"/>
              <a:gd name="connsiteY26" fmla="*/ 189570 h 624468"/>
              <a:gd name="connsiteX27" fmla="*/ 189570 w 1037063"/>
              <a:gd name="connsiteY27" fmla="*/ 223024 h 624468"/>
              <a:gd name="connsiteX28" fmla="*/ 89209 w 1037063"/>
              <a:gd name="connsiteY28" fmla="*/ 245326 h 624468"/>
              <a:gd name="connsiteX29" fmla="*/ 0 w 1037063"/>
              <a:gd name="connsiteY29" fmla="*/ 200721 h 624468"/>
              <a:gd name="connsiteX0" fmla="*/ 0 w 1037063"/>
              <a:gd name="connsiteY0" fmla="*/ 200721 h 624468"/>
              <a:gd name="connsiteX1" fmla="*/ 200722 w 1037063"/>
              <a:gd name="connsiteY1" fmla="*/ 89209 h 624468"/>
              <a:gd name="connsiteX2" fmla="*/ 301083 w 1037063"/>
              <a:gd name="connsiteY2" fmla="*/ 78058 h 624468"/>
              <a:gd name="connsiteX3" fmla="*/ 390292 w 1037063"/>
              <a:gd name="connsiteY3" fmla="*/ 55756 h 624468"/>
              <a:gd name="connsiteX4" fmla="*/ 468351 w 1037063"/>
              <a:gd name="connsiteY4" fmla="*/ 89209 h 624468"/>
              <a:gd name="connsiteX5" fmla="*/ 591014 w 1037063"/>
              <a:gd name="connsiteY5" fmla="*/ 33453 h 624468"/>
              <a:gd name="connsiteX6" fmla="*/ 602166 w 1037063"/>
              <a:gd name="connsiteY6" fmla="*/ 0 h 624468"/>
              <a:gd name="connsiteX7" fmla="*/ 613317 w 1037063"/>
              <a:gd name="connsiteY7" fmla="*/ 89209 h 624468"/>
              <a:gd name="connsiteX8" fmla="*/ 735980 w 1037063"/>
              <a:gd name="connsiteY8" fmla="*/ 122663 h 624468"/>
              <a:gd name="connsiteX9" fmla="*/ 791736 w 1037063"/>
              <a:gd name="connsiteY9" fmla="*/ 100360 h 624468"/>
              <a:gd name="connsiteX10" fmla="*/ 1003609 w 1037063"/>
              <a:gd name="connsiteY10" fmla="*/ 211873 h 624468"/>
              <a:gd name="connsiteX11" fmla="*/ 1037063 w 1037063"/>
              <a:gd name="connsiteY11" fmla="*/ 568712 h 624468"/>
              <a:gd name="connsiteX12" fmla="*/ 892097 w 1037063"/>
              <a:gd name="connsiteY12" fmla="*/ 579863 h 624468"/>
              <a:gd name="connsiteX13" fmla="*/ 836341 w 1037063"/>
              <a:gd name="connsiteY13" fmla="*/ 568712 h 624468"/>
              <a:gd name="connsiteX14" fmla="*/ 669407 w 1037063"/>
              <a:gd name="connsiteY14" fmla="*/ 557560 h 624468"/>
              <a:gd name="connsiteX15" fmla="*/ 568712 w 1037063"/>
              <a:gd name="connsiteY15" fmla="*/ 624468 h 624468"/>
              <a:gd name="connsiteX16" fmla="*/ 479502 w 1037063"/>
              <a:gd name="connsiteY16" fmla="*/ 624468 h 624468"/>
              <a:gd name="connsiteX17" fmla="*/ 579863 w 1037063"/>
              <a:gd name="connsiteY17" fmla="*/ 535258 h 624468"/>
              <a:gd name="connsiteX18" fmla="*/ 512956 w 1037063"/>
              <a:gd name="connsiteY18" fmla="*/ 434897 h 624468"/>
              <a:gd name="connsiteX19" fmla="*/ 591014 w 1037063"/>
              <a:gd name="connsiteY19" fmla="*/ 423746 h 624468"/>
              <a:gd name="connsiteX20" fmla="*/ 501805 w 1037063"/>
              <a:gd name="connsiteY20" fmla="*/ 345687 h 624468"/>
              <a:gd name="connsiteX21" fmla="*/ 602166 w 1037063"/>
              <a:gd name="connsiteY21" fmla="*/ 245326 h 624468"/>
              <a:gd name="connsiteX22" fmla="*/ 501805 w 1037063"/>
              <a:gd name="connsiteY22" fmla="*/ 189570 h 624468"/>
              <a:gd name="connsiteX23" fmla="*/ 446048 w 1037063"/>
              <a:gd name="connsiteY23" fmla="*/ 267629 h 624468"/>
              <a:gd name="connsiteX24" fmla="*/ 356839 w 1037063"/>
              <a:gd name="connsiteY24" fmla="*/ 267629 h 624468"/>
              <a:gd name="connsiteX25" fmla="*/ 390292 w 1037063"/>
              <a:gd name="connsiteY25" fmla="*/ 189570 h 624468"/>
              <a:gd name="connsiteX26" fmla="*/ 256478 w 1037063"/>
              <a:gd name="connsiteY26" fmla="*/ 189570 h 624468"/>
              <a:gd name="connsiteX27" fmla="*/ 189570 w 1037063"/>
              <a:gd name="connsiteY27" fmla="*/ 223024 h 624468"/>
              <a:gd name="connsiteX28" fmla="*/ 89209 w 1037063"/>
              <a:gd name="connsiteY28" fmla="*/ 245326 h 624468"/>
              <a:gd name="connsiteX29" fmla="*/ 0 w 1037063"/>
              <a:gd name="connsiteY29" fmla="*/ 200721 h 62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37063" h="624468">
                <a:moveTo>
                  <a:pt x="0" y="200721"/>
                </a:moveTo>
                <a:lnTo>
                  <a:pt x="200722" y="89209"/>
                </a:lnTo>
                <a:lnTo>
                  <a:pt x="301083" y="78058"/>
                </a:lnTo>
                <a:lnTo>
                  <a:pt x="390292" y="55756"/>
                </a:lnTo>
                <a:lnTo>
                  <a:pt x="468351" y="89209"/>
                </a:lnTo>
                <a:lnTo>
                  <a:pt x="591014" y="33453"/>
                </a:lnTo>
                <a:lnTo>
                  <a:pt x="602166" y="0"/>
                </a:lnTo>
                <a:lnTo>
                  <a:pt x="613317" y="89209"/>
                </a:lnTo>
                <a:lnTo>
                  <a:pt x="735980" y="122663"/>
                </a:lnTo>
                <a:lnTo>
                  <a:pt x="791736" y="100360"/>
                </a:lnTo>
                <a:lnTo>
                  <a:pt x="1003609" y="211873"/>
                </a:lnTo>
                <a:lnTo>
                  <a:pt x="1037063" y="568712"/>
                </a:lnTo>
                <a:lnTo>
                  <a:pt x="892097" y="579863"/>
                </a:lnTo>
                <a:lnTo>
                  <a:pt x="836341" y="568712"/>
                </a:lnTo>
                <a:lnTo>
                  <a:pt x="669407" y="557560"/>
                </a:lnTo>
                <a:lnTo>
                  <a:pt x="568712" y="624468"/>
                </a:lnTo>
                <a:lnTo>
                  <a:pt x="479502" y="624468"/>
                </a:lnTo>
                <a:lnTo>
                  <a:pt x="579863" y="535258"/>
                </a:lnTo>
                <a:lnTo>
                  <a:pt x="512956" y="434897"/>
                </a:lnTo>
                <a:lnTo>
                  <a:pt x="591014" y="423746"/>
                </a:lnTo>
                <a:lnTo>
                  <a:pt x="501805" y="345687"/>
                </a:lnTo>
                <a:lnTo>
                  <a:pt x="602166" y="245326"/>
                </a:lnTo>
                <a:lnTo>
                  <a:pt x="501805" y="189570"/>
                </a:lnTo>
                <a:lnTo>
                  <a:pt x="446048" y="267629"/>
                </a:lnTo>
                <a:lnTo>
                  <a:pt x="356839" y="267629"/>
                </a:lnTo>
                <a:lnTo>
                  <a:pt x="390292" y="189570"/>
                </a:lnTo>
                <a:lnTo>
                  <a:pt x="256478" y="189570"/>
                </a:lnTo>
                <a:lnTo>
                  <a:pt x="189570" y="223024"/>
                </a:lnTo>
                <a:lnTo>
                  <a:pt x="89209" y="245326"/>
                </a:lnTo>
                <a:lnTo>
                  <a:pt x="0" y="200721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Freeform 43"/>
          <p:cNvSpPr/>
          <p:nvPr>
            <p:custDataLst>
              <p:tags r:id="rId5"/>
            </p:custDataLst>
          </p:nvPr>
        </p:nvSpPr>
        <p:spPr bwMode="gray">
          <a:xfrm>
            <a:off x="5739108" y="2152158"/>
            <a:ext cx="2376487" cy="1484639"/>
          </a:xfrm>
          <a:custGeom>
            <a:avLst/>
            <a:gdLst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326995 w 2252546"/>
              <a:gd name="connsiteY35" fmla="*/ 122664 h 1405054"/>
              <a:gd name="connsiteX36" fmla="*/ 1037063 w 2252546"/>
              <a:gd name="connsiteY36" fmla="*/ 156117 h 1405054"/>
              <a:gd name="connsiteX37" fmla="*/ 947854 w 2252546"/>
              <a:gd name="connsiteY37" fmla="*/ 178420 h 1405054"/>
              <a:gd name="connsiteX38" fmla="*/ 981307 w 2252546"/>
              <a:gd name="connsiteY38" fmla="*/ 278781 h 1405054"/>
              <a:gd name="connsiteX39" fmla="*/ 858644 w 2252546"/>
              <a:gd name="connsiteY39" fmla="*/ 356839 h 1405054"/>
              <a:gd name="connsiteX40" fmla="*/ 858644 w 2252546"/>
              <a:gd name="connsiteY40" fmla="*/ 356839 h 1405054"/>
              <a:gd name="connsiteX41" fmla="*/ 624468 w 2252546"/>
              <a:gd name="connsiteY41" fmla="*/ 189571 h 1405054"/>
              <a:gd name="connsiteX42" fmla="*/ 524107 w 2252546"/>
              <a:gd name="connsiteY42" fmla="*/ 111513 h 1405054"/>
              <a:gd name="connsiteX43" fmla="*/ 412595 w 2252546"/>
              <a:gd name="connsiteY43" fmla="*/ 144966 h 1405054"/>
              <a:gd name="connsiteX44" fmla="*/ 490654 w 2252546"/>
              <a:gd name="connsiteY44" fmla="*/ 267630 h 1405054"/>
              <a:gd name="connsiteX45" fmla="*/ 591015 w 2252546"/>
              <a:gd name="connsiteY45" fmla="*/ 367991 h 1405054"/>
              <a:gd name="connsiteX46" fmla="*/ 446049 w 2252546"/>
              <a:gd name="connsiteY46" fmla="*/ 367991 h 1405054"/>
              <a:gd name="connsiteX47" fmla="*/ 289932 w 2252546"/>
              <a:gd name="connsiteY47" fmla="*/ 367991 h 1405054"/>
              <a:gd name="connsiteX48" fmla="*/ 234176 w 2252546"/>
              <a:gd name="connsiteY48" fmla="*/ 434898 h 1405054"/>
              <a:gd name="connsiteX49" fmla="*/ 234176 w 2252546"/>
              <a:gd name="connsiteY49" fmla="*/ 512956 h 1405054"/>
              <a:gd name="connsiteX50" fmla="*/ 256478 w 2252546"/>
              <a:gd name="connsiteY50" fmla="*/ 624469 h 1405054"/>
              <a:gd name="connsiteX51" fmla="*/ 178419 w 2252546"/>
              <a:gd name="connsiteY51" fmla="*/ 702527 h 1405054"/>
              <a:gd name="connsiteX52" fmla="*/ 189571 w 2252546"/>
              <a:gd name="connsiteY52" fmla="*/ 769435 h 1405054"/>
              <a:gd name="connsiteX53" fmla="*/ 78058 w 2252546"/>
              <a:gd name="connsiteY53" fmla="*/ 802888 h 1405054"/>
              <a:gd name="connsiteX54" fmla="*/ 0 w 2252546"/>
              <a:gd name="connsiteY54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037063 w 2252546"/>
              <a:gd name="connsiteY37" fmla="*/ 156117 h 1405054"/>
              <a:gd name="connsiteX38" fmla="*/ 947854 w 2252546"/>
              <a:gd name="connsiteY38" fmla="*/ 178420 h 1405054"/>
              <a:gd name="connsiteX39" fmla="*/ 981307 w 2252546"/>
              <a:gd name="connsiteY39" fmla="*/ 278781 h 1405054"/>
              <a:gd name="connsiteX40" fmla="*/ 858644 w 2252546"/>
              <a:gd name="connsiteY40" fmla="*/ 356839 h 1405054"/>
              <a:gd name="connsiteX41" fmla="*/ 858644 w 2252546"/>
              <a:gd name="connsiteY41" fmla="*/ 356839 h 1405054"/>
              <a:gd name="connsiteX42" fmla="*/ 624468 w 2252546"/>
              <a:gd name="connsiteY42" fmla="*/ 189571 h 1405054"/>
              <a:gd name="connsiteX43" fmla="*/ 524107 w 2252546"/>
              <a:gd name="connsiteY43" fmla="*/ 111513 h 1405054"/>
              <a:gd name="connsiteX44" fmla="*/ 412595 w 2252546"/>
              <a:gd name="connsiteY44" fmla="*/ 144966 h 1405054"/>
              <a:gd name="connsiteX45" fmla="*/ 490654 w 2252546"/>
              <a:gd name="connsiteY45" fmla="*/ 267630 h 1405054"/>
              <a:gd name="connsiteX46" fmla="*/ 591015 w 2252546"/>
              <a:gd name="connsiteY46" fmla="*/ 367991 h 1405054"/>
              <a:gd name="connsiteX47" fmla="*/ 446049 w 2252546"/>
              <a:gd name="connsiteY47" fmla="*/ 367991 h 1405054"/>
              <a:gd name="connsiteX48" fmla="*/ 289932 w 2252546"/>
              <a:gd name="connsiteY48" fmla="*/ 367991 h 1405054"/>
              <a:gd name="connsiteX49" fmla="*/ 234176 w 2252546"/>
              <a:gd name="connsiteY49" fmla="*/ 434898 h 1405054"/>
              <a:gd name="connsiteX50" fmla="*/ 234176 w 2252546"/>
              <a:gd name="connsiteY50" fmla="*/ 512956 h 1405054"/>
              <a:gd name="connsiteX51" fmla="*/ 256478 w 2252546"/>
              <a:gd name="connsiteY51" fmla="*/ 624469 h 1405054"/>
              <a:gd name="connsiteX52" fmla="*/ 178419 w 2252546"/>
              <a:gd name="connsiteY52" fmla="*/ 702527 h 1405054"/>
              <a:gd name="connsiteX53" fmla="*/ 189571 w 2252546"/>
              <a:gd name="connsiteY53" fmla="*/ 769435 h 1405054"/>
              <a:gd name="connsiteX54" fmla="*/ 78058 w 2252546"/>
              <a:gd name="connsiteY54" fmla="*/ 802888 h 1405054"/>
              <a:gd name="connsiteX55" fmla="*/ 0 w 2252546"/>
              <a:gd name="connsiteY55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037063 w 2252546"/>
              <a:gd name="connsiteY38" fmla="*/ 156117 h 1405054"/>
              <a:gd name="connsiteX39" fmla="*/ 947854 w 2252546"/>
              <a:gd name="connsiteY39" fmla="*/ 178420 h 1405054"/>
              <a:gd name="connsiteX40" fmla="*/ 981307 w 2252546"/>
              <a:gd name="connsiteY40" fmla="*/ 278781 h 1405054"/>
              <a:gd name="connsiteX41" fmla="*/ 858644 w 2252546"/>
              <a:gd name="connsiteY41" fmla="*/ 356839 h 1405054"/>
              <a:gd name="connsiteX42" fmla="*/ 858644 w 2252546"/>
              <a:gd name="connsiteY42" fmla="*/ 356839 h 1405054"/>
              <a:gd name="connsiteX43" fmla="*/ 624468 w 2252546"/>
              <a:gd name="connsiteY43" fmla="*/ 189571 h 1405054"/>
              <a:gd name="connsiteX44" fmla="*/ 524107 w 2252546"/>
              <a:gd name="connsiteY44" fmla="*/ 111513 h 1405054"/>
              <a:gd name="connsiteX45" fmla="*/ 412595 w 2252546"/>
              <a:gd name="connsiteY45" fmla="*/ 144966 h 1405054"/>
              <a:gd name="connsiteX46" fmla="*/ 490654 w 2252546"/>
              <a:gd name="connsiteY46" fmla="*/ 267630 h 1405054"/>
              <a:gd name="connsiteX47" fmla="*/ 591015 w 2252546"/>
              <a:gd name="connsiteY47" fmla="*/ 367991 h 1405054"/>
              <a:gd name="connsiteX48" fmla="*/ 446049 w 2252546"/>
              <a:gd name="connsiteY48" fmla="*/ 367991 h 1405054"/>
              <a:gd name="connsiteX49" fmla="*/ 289932 w 2252546"/>
              <a:gd name="connsiteY49" fmla="*/ 367991 h 1405054"/>
              <a:gd name="connsiteX50" fmla="*/ 234176 w 2252546"/>
              <a:gd name="connsiteY50" fmla="*/ 434898 h 1405054"/>
              <a:gd name="connsiteX51" fmla="*/ 234176 w 2252546"/>
              <a:gd name="connsiteY51" fmla="*/ 512956 h 1405054"/>
              <a:gd name="connsiteX52" fmla="*/ 256478 w 2252546"/>
              <a:gd name="connsiteY52" fmla="*/ 624469 h 1405054"/>
              <a:gd name="connsiteX53" fmla="*/ 178419 w 2252546"/>
              <a:gd name="connsiteY53" fmla="*/ 702527 h 1405054"/>
              <a:gd name="connsiteX54" fmla="*/ 189571 w 2252546"/>
              <a:gd name="connsiteY54" fmla="*/ 769435 h 1405054"/>
              <a:gd name="connsiteX55" fmla="*/ 78058 w 2252546"/>
              <a:gd name="connsiteY55" fmla="*/ 802888 h 1405054"/>
              <a:gd name="connsiteX56" fmla="*/ 0 w 2252546"/>
              <a:gd name="connsiteY56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037063 w 2252546"/>
              <a:gd name="connsiteY38" fmla="*/ 156117 h 1405054"/>
              <a:gd name="connsiteX39" fmla="*/ 1025807 w 2252546"/>
              <a:gd name="connsiteY39" fmla="*/ 784606 h 1405054"/>
              <a:gd name="connsiteX40" fmla="*/ 947854 w 2252546"/>
              <a:gd name="connsiteY40" fmla="*/ 178420 h 1405054"/>
              <a:gd name="connsiteX41" fmla="*/ 981307 w 2252546"/>
              <a:gd name="connsiteY41" fmla="*/ 278781 h 1405054"/>
              <a:gd name="connsiteX42" fmla="*/ 858644 w 2252546"/>
              <a:gd name="connsiteY42" fmla="*/ 356839 h 1405054"/>
              <a:gd name="connsiteX43" fmla="*/ 858644 w 2252546"/>
              <a:gd name="connsiteY43" fmla="*/ 356839 h 1405054"/>
              <a:gd name="connsiteX44" fmla="*/ 624468 w 2252546"/>
              <a:gd name="connsiteY44" fmla="*/ 189571 h 1405054"/>
              <a:gd name="connsiteX45" fmla="*/ 524107 w 2252546"/>
              <a:gd name="connsiteY45" fmla="*/ 111513 h 1405054"/>
              <a:gd name="connsiteX46" fmla="*/ 412595 w 2252546"/>
              <a:gd name="connsiteY46" fmla="*/ 144966 h 1405054"/>
              <a:gd name="connsiteX47" fmla="*/ 490654 w 2252546"/>
              <a:gd name="connsiteY47" fmla="*/ 267630 h 1405054"/>
              <a:gd name="connsiteX48" fmla="*/ 591015 w 2252546"/>
              <a:gd name="connsiteY48" fmla="*/ 367991 h 1405054"/>
              <a:gd name="connsiteX49" fmla="*/ 446049 w 2252546"/>
              <a:gd name="connsiteY49" fmla="*/ 367991 h 1405054"/>
              <a:gd name="connsiteX50" fmla="*/ 289932 w 2252546"/>
              <a:gd name="connsiteY50" fmla="*/ 367991 h 1405054"/>
              <a:gd name="connsiteX51" fmla="*/ 234176 w 2252546"/>
              <a:gd name="connsiteY51" fmla="*/ 434898 h 1405054"/>
              <a:gd name="connsiteX52" fmla="*/ 234176 w 2252546"/>
              <a:gd name="connsiteY52" fmla="*/ 512956 h 1405054"/>
              <a:gd name="connsiteX53" fmla="*/ 256478 w 2252546"/>
              <a:gd name="connsiteY53" fmla="*/ 624469 h 1405054"/>
              <a:gd name="connsiteX54" fmla="*/ 178419 w 2252546"/>
              <a:gd name="connsiteY54" fmla="*/ 702527 h 1405054"/>
              <a:gd name="connsiteX55" fmla="*/ 189571 w 2252546"/>
              <a:gd name="connsiteY55" fmla="*/ 769435 h 1405054"/>
              <a:gd name="connsiteX56" fmla="*/ 78058 w 2252546"/>
              <a:gd name="connsiteY56" fmla="*/ 802888 h 1405054"/>
              <a:gd name="connsiteX57" fmla="*/ 0 w 2252546"/>
              <a:gd name="connsiteY57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037063 w 2252546"/>
              <a:gd name="connsiteY38" fmla="*/ 156117 h 1405054"/>
              <a:gd name="connsiteX39" fmla="*/ 1025807 w 2252546"/>
              <a:gd name="connsiteY39" fmla="*/ 784606 h 1405054"/>
              <a:gd name="connsiteX40" fmla="*/ 947854 w 2252546"/>
              <a:gd name="connsiteY40" fmla="*/ 178420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037063 w 2252546"/>
              <a:gd name="connsiteY38" fmla="*/ 156117 h 1405054"/>
              <a:gd name="connsiteX39" fmla="*/ 1025807 w 2252546"/>
              <a:gd name="connsiteY39" fmla="*/ 784606 h 1405054"/>
              <a:gd name="connsiteX40" fmla="*/ 981307 w 2252546"/>
              <a:gd name="connsiteY40" fmla="*/ 278781 h 1405054"/>
              <a:gd name="connsiteX41" fmla="*/ 944234 w 2252546"/>
              <a:gd name="connsiteY41" fmla="*/ 675819 h 1405054"/>
              <a:gd name="connsiteX42" fmla="*/ 858644 w 2252546"/>
              <a:gd name="connsiteY42" fmla="*/ 356839 h 1405054"/>
              <a:gd name="connsiteX43" fmla="*/ 858644 w 2252546"/>
              <a:gd name="connsiteY43" fmla="*/ 356839 h 1405054"/>
              <a:gd name="connsiteX44" fmla="*/ 624468 w 2252546"/>
              <a:gd name="connsiteY44" fmla="*/ 189571 h 1405054"/>
              <a:gd name="connsiteX45" fmla="*/ 524107 w 2252546"/>
              <a:gd name="connsiteY45" fmla="*/ 111513 h 1405054"/>
              <a:gd name="connsiteX46" fmla="*/ 412595 w 2252546"/>
              <a:gd name="connsiteY46" fmla="*/ 144966 h 1405054"/>
              <a:gd name="connsiteX47" fmla="*/ 490654 w 2252546"/>
              <a:gd name="connsiteY47" fmla="*/ 267630 h 1405054"/>
              <a:gd name="connsiteX48" fmla="*/ 591015 w 2252546"/>
              <a:gd name="connsiteY48" fmla="*/ 367991 h 1405054"/>
              <a:gd name="connsiteX49" fmla="*/ 446049 w 2252546"/>
              <a:gd name="connsiteY49" fmla="*/ 367991 h 1405054"/>
              <a:gd name="connsiteX50" fmla="*/ 289932 w 2252546"/>
              <a:gd name="connsiteY50" fmla="*/ 367991 h 1405054"/>
              <a:gd name="connsiteX51" fmla="*/ 234176 w 2252546"/>
              <a:gd name="connsiteY51" fmla="*/ 434898 h 1405054"/>
              <a:gd name="connsiteX52" fmla="*/ 234176 w 2252546"/>
              <a:gd name="connsiteY52" fmla="*/ 512956 h 1405054"/>
              <a:gd name="connsiteX53" fmla="*/ 256478 w 2252546"/>
              <a:gd name="connsiteY53" fmla="*/ 624469 h 1405054"/>
              <a:gd name="connsiteX54" fmla="*/ 178419 w 2252546"/>
              <a:gd name="connsiteY54" fmla="*/ 702527 h 1405054"/>
              <a:gd name="connsiteX55" fmla="*/ 189571 w 2252546"/>
              <a:gd name="connsiteY55" fmla="*/ 769435 h 1405054"/>
              <a:gd name="connsiteX56" fmla="*/ 78058 w 2252546"/>
              <a:gd name="connsiteY56" fmla="*/ 802888 h 1405054"/>
              <a:gd name="connsiteX57" fmla="*/ 0 w 2252546"/>
              <a:gd name="connsiteY57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037063 w 2252546"/>
              <a:gd name="connsiteY38" fmla="*/ 156117 h 1405054"/>
              <a:gd name="connsiteX39" fmla="*/ 1181595 w 2252546"/>
              <a:gd name="connsiteY39" fmla="*/ 659650 h 1405054"/>
              <a:gd name="connsiteX40" fmla="*/ 1025807 w 2252546"/>
              <a:gd name="connsiteY40" fmla="*/ 78460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240170 w 2252546"/>
              <a:gd name="connsiteY38" fmla="*/ 468487 h 1405054"/>
              <a:gd name="connsiteX39" fmla="*/ 1181595 w 2252546"/>
              <a:gd name="connsiteY39" fmla="*/ 659650 h 1405054"/>
              <a:gd name="connsiteX40" fmla="*/ 1025807 w 2252546"/>
              <a:gd name="connsiteY40" fmla="*/ 78460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78460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78460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675085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981307 w 2252546"/>
              <a:gd name="connsiteY41" fmla="*/ 278781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981307 w 2252546"/>
              <a:gd name="connsiteY41" fmla="*/ 778586 h 1405054"/>
              <a:gd name="connsiteX42" fmla="*/ 944234 w 2252546"/>
              <a:gd name="connsiteY42" fmla="*/ 675819 h 1405054"/>
              <a:gd name="connsiteX43" fmla="*/ 858644 w 2252546"/>
              <a:gd name="connsiteY43" fmla="*/ 356839 h 1405054"/>
              <a:gd name="connsiteX44" fmla="*/ 858644 w 2252546"/>
              <a:gd name="connsiteY44" fmla="*/ 356839 h 1405054"/>
              <a:gd name="connsiteX45" fmla="*/ 624468 w 2252546"/>
              <a:gd name="connsiteY45" fmla="*/ 189571 h 1405054"/>
              <a:gd name="connsiteX46" fmla="*/ 524107 w 2252546"/>
              <a:gd name="connsiteY46" fmla="*/ 111513 h 1405054"/>
              <a:gd name="connsiteX47" fmla="*/ 412595 w 2252546"/>
              <a:gd name="connsiteY47" fmla="*/ 144966 h 1405054"/>
              <a:gd name="connsiteX48" fmla="*/ 490654 w 2252546"/>
              <a:gd name="connsiteY48" fmla="*/ 267630 h 1405054"/>
              <a:gd name="connsiteX49" fmla="*/ 591015 w 2252546"/>
              <a:gd name="connsiteY49" fmla="*/ 367991 h 1405054"/>
              <a:gd name="connsiteX50" fmla="*/ 446049 w 2252546"/>
              <a:gd name="connsiteY50" fmla="*/ 367991 h 1405054"/>
              <a:gd name="connsiteX51" fmla="*/ 289932 w 2252546"/>
              <a:gd name="connsiteY51" fmla="*/ 367991 h 1405054"/>
              <a:gd name="connsiteX52" fmla="*/ 234176 w 2252546"/>
              <a:gd name="connsiteY52" fmla="*/ 434898 h 1405054"/>
              <a:gd name="connsiteX53" fmla="*/ 234176 w 2252546"/>
              <a:gd name="connsiteY53" fmla="*/ 512956 h 1405054"/>
              <a:gd name="connsiteX54" fmla="*/ 256478 w 2252546"/>
              <a:gd name="connsiteY54" fmla="*/ 624469 h 1405054"/>
              <a:gd name="connsiteX55" fmla="*/ 178419 w 2252546"/>
              <a:gd name="connsiteY55" fmla="*/ 702527 h 1405054"/>
              <a:gd name="connsiteX56" fmla="*/ 189571 w 2252546"/>
              <a:gd name="connsiteY56" fmla="*/ 769435 h 1405054"/>
              <a:gd name="connsiteX57" fmla="*/ 78058 w 2252546"/>
              <a:gd name="connsiteY57" fmla="*/ 802888 h 1405054"/>
              <a:gd name="connsiteX58" fmla="*/ 0 w 2252546"/>
              <a:gd name="connsiteY58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644 w 2252546"/>
              <a:gd name="connsiteY45" fmla="*/ 356839 h 1405054"/>
              <a:gd name="connsiteX46" fmla="*/ 624468 w 2252546"/>
              <a:gd name="connsiteY46" fmla="*/ 189571 h 1405054"/>
              <a:gd name="connsiteX47" fmla="*/ 524107 w 2252546"/>
              <a:gd name="connsiteY47" fmla="*/ 111513 h 1405054"/>
              <a:gd name="connsiteX48" fmla="*/ 412595 w 2252546"/>
              <a:gd name="connsiteY48" fmla="*/ 144966 h 1405054"/>
              <a:gd name="connsiteX49" fmla="*/ 490654 w 2252546"/>
              <a:gd name="connsiteY49" fmla="*/ 267630 h 1405054"/>
              <a:gd name="connsiteX50" fmla="*/ 591015 w 2252546"/>
              <a:gd name="connsiteY50" fmla="*/ 367991 h 1405054"/>
              <a:gd name="connsiteX51" fmla="*/ 446049 w 2252546"/>
              <a:gd name="connsiteY51" fmla="*/ 367991 h 1405054"/>
              <a:gd name="connsiteX52" fmla="*/ 289932 w 2252546"/>
              <a:gd name="connsiteY52" fmla="*/ 367991 h 1405054"/>
              <a:gd name="connsiteX53" fmla="*/ 234176 w 2252546"/>
              <a:gd name="connsiteY53" fmla="*/ 434898 h 1405054"/>
              <a:gd name="connsiteX54" fmla="*/ 234176 w 2252546"/>
              <a:gd name="connsiteY54" fmla="*/ 512956 h 1405054"/>
              <a:gd name="connsiteX55" fmla="*/ 256478 w 2252546"/>
              <a:gd name="connsiteY55" fmla="*/ 624469 h 1405054"/>
              <a:gd name="connsiteX56" fmla="*/ 178419 w 2252546"/>
              <a:gd name="connsiteY56" fmla="*/ 702527 h 1405054"/>
              <a:gd name="connsiteX57" fmla="*/ 189571 w 2252546"/>
              <a:gd name="connsiteY57" fmla="*/ 769435 h 1405054"/>
              <a:gd name="connsiteX58" fmla="*/ 78058 w 2252546"/>
              <a:gd name="connsiteY58" fmla="*/ 802888 h 1405054"/>
              <a:gd name="connsiteX59" fmla="*/ 0 w 2252546"/>
              <a:gd name="connsiteY59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644 w 2252546"/>
              <a:gd name="connsiteY45" fmla="*/ 731687 h 1405054"/>
              <a:gd name="connsiteX46" fmla="*/ 624468 w 2252546"/>
              <a:gd name="connsiteY46" fmla="*/ 189571 h 1405054"/>
              <a:gd name="connsiteX47" fmla="*/ 524107 w 2252546"/>
              <a:gd name="connsiteY47" fmla="*/ 111513 h 1405054"/>
              <a:gd name="connsiteX48" fmla="*/ 412595 w 2252546"/>
              <a:gd name="connsiteY48" fmla="*/ 144966 h 1405054"/>
              <a:gd name="connsiteX49" fmla="*/ 490654 w 2252546"/>
              <a:gd name="connsiteY49" fmla="*/ 267630 h 1405054"/>
              <a:gd name="connsiteX50" fmla="*/ 591015 w 2252546"/>
              <a:gd name="connsiteY50" fmla="*/ 367991 h 1405054"/>
              <a:gd name="connsiteX51" fmla="*/ 446049 w 2252546"/>
              <a:gd name="connsiteY51" fmla="*/ 367991 h 1405054"/>
              <a:gd name="connsiteX52" fmla="*/ 289932 w 2252546"/>
              <a:gd name="connsiteY52" fmla="*/ 367991 h 1405054"/>
              <a:gd name="connsiteX53" fmla="*/ 234176 w 2252546"/>
              <a:gd name="connsiteY53" fmla="*/ 434898 h 1405054"/>
              <a:gd name="connsiteX54" fmla="*/ 234176 w 2252546"/>
              <a:gd name="connsiteY54" fmla="*/ 512956 h 1405054"/>
              <a:gd name="connsiteX55" fmla="*/ 256478 w 2252546"/>
              <a:gd name="connsiteY55" fmla="*/ 624469 h 1405054"/>
              <a:gd name="connsiteX56" fmla="*/ 178419 w 2252546"/>
              <a:gd name="connsiteY56" fmla="*/ 702527 h 1405054"/>
              <a:gd name="connsiteX57" fmla="*/ 189571 w 2252546"/>
              <a:gd name="connsiteY57" fmla="*/ 769435 h 1405054"/>
              <a:gd name="connsiteX58" fmla="*/ 78058 w 2252546"/>
              <a:gd name="connsiteY58" fmla="*/ 802888 h 1405054"/>
              <a:gd name="connsiteX59" fmla="*/ 0 w 2252546"/>
              <a:gd name="connsiteY59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2237 w 2252546"/>
              <a:gd name="connsiteY45" fmla="*/ 545538 h 1405054"/>
              <a:gd name="connsiteX46" fmla="*/ 858644 w 2252546"/>
              <a:gd name="connsiteY46" fmla="*/ 731687 h 1405054"/>
              <a:gd name="connsiteX47" fmla="*/ 624468 w 2252546"/>
              <a:gd name="connsiteY47" fmla="*/ 189571 h 1405054"/>
              <a:gd name="connsiteX48" fmla="*/ 524107 w 2252546"/>
              <a:gd name="connsiteY48" fmla="*/ 111513 h 1405054"/>
              <a:gd name="connsiteX49" fmla="*/ 412595 w 2252546"/>
              <a:gd name="connsiteY49" fmla="*/ 144966 h 1405054"/>
              <a:gd name="connsiteX50" fmla="*/ 490654 w 2252546"/>
              <a:gd name="connsiteY50" fmla="*/ 267630 h 1405054"/>
              <a:gd name="connsiteX51" fmla="*/ 591015 w 2252546"/>
              <a:gd name="connsiteY51" fmla="*/ 367991 h 1405054"/>
              <a:gd name="connsiteX52" fmla="*/ 446049 w 2252546"/>
              <a:gd name="connsiteY52" fmla="*/ 367991 h 1405054"/>
              <a:gd name="connsiteX53" fmla="*/ 289932 w 2252546"/>
              <a:gd name="connsiteY53" fmla="*/ 367991 h 1405054"/>
              <a:gd name="connsiteX54" fmla="*/ 234176 w 2252546"/>
              <a:gd name="connsiteY54" fmla="*/ 434898 h 1405054"/>
              <a:gd name="connsiteX55" fmla="*/ 234176 w 2252546"/>
              <a:gd name="connsiteY55" fmla="*/ 512956 h 1405054"/>
              <a:gd name="connsiteX56" fmla="*/ 256478 w 2252546"/>
              <a:gd name="connsiteY56" fmla="*/ 624469 h 1405054"/>
              <a:gd name="connsiteX57" fmla="*/ 178419 w 2252546"/>
              <a:gd name="connsiteY57" fmla="*/ 702527 h 1405054"/>
              <a:gd name="connsiteX58" fmla="*/ 189571 w 2252546"/>
              <a:gd name="connsiteY58" fmla="*/ 769435 h 1405054"/>
              <a:gd name="connsiteX59" fmla="*/ 78058 w 2252546"/>
              <a:gd name="connsiteY59" fmla="*/ 802888 h 1405054"/>
              <a:gd name="connsiteX60" fmla="*/ 0 w 2252546"/>
              <a:gd name="connsiteY60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705 w 2252546"/>
              <a:gd name="connsiteY45" fmla="*/ 489028 h 1405054"/>
              <a:gd name="connsiteX46" fmla="*/ 852237 w 2252546"/>
              <a:gd name="connsiteY46" fmla="*/ 545538 h 1405054"/>
              <a:gd name="connsiteX47" fmla="*/ 858644 w 2252546"/>
              <a:gd name="connsiteY47" fmla="*/ 731687 h 1405054"/>
              <a:gd name="connsiteX48" fmla="*/ 624468 w 2252546"/>
              <a:gd name="connsiteY48" fmla="*/ 189571 h 1405054"/>
              <a:gd name="connsiteX49" fmla="*/ 524107 w 2252546"/>
              <a:gd name="connsiteY49" fmla="*/ 111513 h 1405054"/>
              <a:gd name="connsiteX50" fmla="*/ 412595 w 2252546"/>
              <a:gd name="connsiteY50" fmla="*/ 144966 h 1405054"/>
              <a:gd name="connsiteX51" fmla="*/ 490654 w 2252546"/>
              <a:gd name="connsiteY51" fmla="*/ 267630 h 1405054"/>
              <a:gd name="connsiteX52" fmla="*/ 591015 w 2252546"/>
              <a:gd name="connsiteY52" fmla="*/ 367991 h 1405054"/>
              <a:gd name="connsiteX53" fmla="*/ 446049 w 2252546"/>
              <a:gd name="connsiteY53" fmla="*/ 367991 h 1405054"/>
              <a:gd name="connsiteX54" fmla="*/ 289932 w 2252546"/>
              <a:gd name="connsiteY54" fmla="*/ 367991 h 1405054"/>
              <a:gd name="connsiteX55" fmla="*/ 234176 w 2252546"/>
              <a:gd name="connsiteY55" fmla="*/ 434898 h 1405054"/>
              <a:gd name="connsiteX56" fmla="*/ 234176 w 2252546"/>
              <a:gd name="connsiteY56" fmla="*/ 512956 h 1405054"/>
              <a:gd name="connsiteX57" fmla="*/ 256478 w 2252546"/>
              <a:gd name="connsiteY57" fmla="*/ 624469 h 1405054"/>
              <a:gd name="connsiteX58" fmla="*/ 178419 w 2252546"/>
              <a:gd name="connsiteY58" fmla="*/ 702527 h 1405054"/>
              <a:gd name="connsiteX59" fmla="*/ 189571 w 2252546"/>
              <a:gd name="connsiteY59" fmla="*/ 769435 h 1405054"/>
              <a:gd name="connsiteX60" fmla="*/ 78058 w 2252546"/>
              <a:gd name="connsiteY60" fmla="*/ 802888 h 1405054"/>
              <a:gd name="connsiteX61" fmla="*/ 0 w 2252546"/>
              <a:gd name="connsiteY61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705 w 2252546"/>
              <a:gd name="connsiteY45" fmla="*/ 489028 h 1405054"/>
              <a:gd name="connsiteX46" fmla="*/ 852237 w 2252546"/>
              <a:gd name="connsiteY46" fmla="*/ 545538 h 1405054"/>
              <a:gd name="connsiteX47" fmla="*/ 858644 w 2252546"/>
              <a:gd name="connsiteY47" fmla="*/ 731687 h 1405054"/>
              <a:gd name="connsiteX48" fmla="*/ 624468 w 2252546"/>
              <a:gd name="connsiteY48" fmla="*/ 189571 h 1405054"/>
              <a:gd name="connsiteX49" fmla="*/ 659501 w 2252546"/>
              <a:gd name="connsiteY49" fmla="*/ 798752 h 1405054"/>
              <a:gd name="connsiteX50" fmla="*/ 412595 w 2252546"/>
              <a:gd name="connsiteY50" fmla="*/ 144966 h 1405054"/>
              <a:gd name="connsiteX51" fmla="*/ 490654 w 2252546"/>
              <a:gd name="connsiteY51" fmla="*/ 267630 h 1405054"/>
              <a:gd name="connsiteX52" fmla="*/ 591015 w 2252546"/>
              <a:gd name="connsiteY52" fmla="*/ 367991 h 1405054"/>
              <a:gd name="connsiteX53" fmla="*/ 446049 w 2252546"/>
              <a:gd name="connsiteY53" fmla="*/ 367991 h 1405054"/>
              <a:gd name="connsiteX54" fmla="*/ 289932 w 2252546"/>
              <a:gd name="connsiteY54" fmla="*/ 367991 h 1405054"/>
              <a:gd name="connsiteX55" fmla="*/ 234176 w 2252546"/>
              <a:gd name="connsiteY55" fmla="*/ 434898 h 1405054"/>
              <a:gd name="connsiteX56" fmla="*/ 234176 w 2252546"/>
              <a:gd name="connsiteY56" fmla="*/ 512956 h 1405054"/>
              <a:gd name="connsiteX57" fmla="*/ 256478 w 2252546"/>
              <a:gd name="connsiteY57" fmla="*/ 624469 h 1405054"/>
              <a:gd name="connsiteX58" fmla="*/ 178419 w 2252546"/>
              <a:gd name="connsiteY58" fmla="*/ 702527 h 1405054"/>
              <a:gd name="connsiteX59" fmla="*/ 189571 w 2252546"/>
              <a:gd name="connsiteY59" fmla="*/ 769435 h 1405054"/>
              <a:gd name="connsiteX60" fmla="*/ 78058 w 2252546"/>
              <a:gd name="connsiteY60" fmla="*/ 802888 h 1405054"/>
              <a:gd name="connsiteX61" fmla="*/ 0 w 2252546"/>
              <a:gd name="connsiteY61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705 w 2252546"/>
              <a:gd name="connsiteY45" fmla="*/ 489028 h 1405054"/>
              <a:gd name="connsiteX46" fmla="*/ 852237 w 2252546"/>
              <a:gd name="connsiteY46" fmla="*/ 545538 h 1405054"/>
              <a:gd name="connsiteX47" fmla="*/ 858644 w 2252546"/>
              <a:gd name="connsiteY47" fmla="*/ 731687 h 1405054"/>
              <a:gd name="connsiteX48" fmla="*/ 624468 w 2252546"/>
              <a:gd name="connsiteY48" fmla="*/ 814331 h 1405054"/>
              <a:gd name="connsiteX49" fmla="*/ 659501 w 2252546"/>
              <a:gd name="connsiteY49" fmla="*/ 798752 h 1405054"/>
              <a:gd name="connsiteX50" fmla="*/ 412595 w 2252546"/>
              <a:gd name="connsiteY50" fmla="*/ 144966 h 1405054"/>
              <a:gd name="connsiteX51" fmla="*/ 490654 w 2252546"/>
              <a:gd name="connsiteY51" fmla="*/ 267630 h 1405054"/>
              <a:gd name="connsiteX52" fmla="*/ 591015 w 2252546"/>
              <a:gd name="connsiteY52" fmla="*/ 367991 h 1405054"/>
              <a:gd name="connsiteX53" fmla="*/ 446049 w 2252546"/>
              <a:gd name="connsiteY53" fmla="*/ 367991 h 1405054"/>
              <a:gd name="connsiteX54" fmla="*/ 289932 w 2252546"/>
              <a:gd name="connsiteY54" fmla="*/ 367991 h 1405054"/>
              <a:gd name="connsiteX55" fmla="*/ 234176 w 2252546"/>
              <a:gd name="connsiteY55" fmla="*/ 434898 h 1405054"/>
              <a:gd name="connsiteX56" fmla="*/ 234176 w 2252546"/>
              <a:gd name="connsiteY56" fmla="*/ 512956 h 1405054"/>
              <a:gd name="connsiteX57" fmla="*/ 256478 w 2252546"/>
              <a:gd name="connsiteY57" fmla="*/ 624469 h 1405054"/>
              <a:gd name="connsiteX58" fmla="*/ 178419 w 2252546"/>
              <a:gd name="connsiteY58" fmla="*/ 702527 h 1405054"/>
              <a:gd name="connsiteX59" fmla="*/ 189571 w 2252546"/>
              <a:gd name="connsiteY59" fmla="*/ 769435 h 1405054"/>
              <a:gd name="connsiteX60" fmla="*/ 78058 w 2252546"/>
              <a:gd name="connsiteY60" fmla="*/ 802888 h 1405054"/>
              <a:gd name="connsiteX61" fmla="*/ 0 w 2252546"/>
              <a:gd name="connsiteY61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705 w 2252546"/>
              <a:gd name="connsiteY45" fmla="*/ 489028 h 1405054"/>
              <a:gd name="connsiteX46" fmla="*/ 852237 w 2252546"/>
              <a:gd name="connsiteY46" fmla="*/ 545538 h 1405054"/>
              <a:gd name="connsiteX47" fmla="*/ 858644 w 2252546"/>
              <a:gd name="connsiteY47" fmla="*/ 731687 h 1405054"/>
              <a:gd name="connsiteX48" fmla="*/ 624468 w 2252546"/>
              <a:gd name="connsiteY48" fmla="*/ 814331 h 1405054"/>
              <a:gd name="connsiteX49" fmla="*/ 659501 w 2252546"/>
              <a:gd name="connsiteY49" fmla="*/ 798752 h 1405054"/>
              <a:gd name="connsiteX50" fmla="*/ 412595 w 2252546"/>
              <a:gd name="connsiteY50" fmla="*/ 144966 h 1405054"/>
              <a:gd name="connsiteX51" fmla="*/ 490654 w 2252546"/>
              <a:gd name="connsiteY51" fmla="*/ 267630 h 1405054"/>
              <a:gd name="connsiteX52" fmla="*/ 591015 w 2252546"/>
              <a:gd name="connsiteY52" fmla="*/ 367991 h 1405054"/>
              <a:gd name="connsiteX53" fmla="*/ 446049 w 2252546"/>
              <a:gd name="connsiteY53" fmla="*/ 367991 h 1405054"/>
              <a:gd name="connsiteX54" fmla="*/ 289932 w 2252546"/>
              <a:gd name="connsiteY54" fmla="*/ 367991 h 1405054"/>
              <a:gd name="connsiteX55" fmla="*/ 234176 w 2252546"/>
              <a:gd name="connsiteY55" fmla="*/ 434898 h 1405054"/>
              <a:gd name="connsiteX56" fmla="*/ 234176 w 2252546"/>
              <a:gd name="connsiteY56" fmla="*/ 512956 h 1405054"/>
              <a:gd name="connsiteX57" fmla="*/ 256478 w 2252546"/>
              <a:gd name="connsiteY57" fmla="*/ 624469 h 1405054"/>
              <a:gd name="connsiteX58" fmla="*/ 178419 w 2252546"/>
              <a:gd name="connsiteY58" fmla="*/ 702527 h 1405054"/>
              <a:gd name="connsiteX59" fmla="*/ 189571 w 2252546"/>
              <a:gd name="connsiteY59" fmla="*/ 769435 h 1405054"/>
              <a:gd name="connsiteX60" fmla="*/ 78058 w 2252546"/>
              <a:gd name="connsiteY60" fmla="*/ 802888 h 1405054"/>
              <a:gd name="connsiteX61" fmla="*/ 0 w 2252546"/>
              <a:gd name="connsiteY61" fmla="*/ 880947 h 1405054"/>
              <a:gd name="connsiteX0" fmla="*/ 0 w 2252546"/>
              <a:gd name="connsiteY0" fmla="*/ 880947 h 1405054"/>
              <a:gd name="connsiteX1" fmla="*/ 100361 w 2252546"/>
              <a:gd name="connsiteY1" fmla="*/ 1025913 h 1405054"/>
              <a:gd name="connsiteX2" fmla="*/ 89210 w 2252546"/>
              <a:gd name="connsiteY2" fmla="*/ 1126274 h 1405054"/>
              <a:gd name="connsiteX3" fmla="*/ 144966 w 2252546"/>
              <a:gd name="connsiteY3" fmla="*/ 1148576 h 1405054"/>
              <a:gd name="connsiteX4" fmla="*/ 156117 w 2252546"/>
              <a:gd name="connsiteY4" fmla="*/ 1059366 h 1405054"/>
              <a:gd name="connsiteX5" fmla="*/ 267629 w 2252546"/>
              <a:gd name="connsiteY5" fmla="*/ 1081669 h 1405054"/>
              <a:gd name="connsiteX6" fmla="*/ 401444 w 2252546"/>
              <a:gd name="connsiteY6" fmla="*/ 1048215 h 1405054"/>
              <a:gd name="connsiteX7" fmla="*/ 479502 w 2252546"/>
              <a:gd name="connsiteY7" fmla="*/ 1226635 h 1405054"/>
              <a:gd name="connsiteX8" fmla="*/ 479502 w 2252546"/>
              <a:gd name="connsiteY8" fmla="*/ 1360449 h 1405054"/>
              <a:gd name="connsiteX9" fmla="*/ 669073 w 2252546"/>
              <a:gd name="connsiteY9" fmla="*/ 1382752 h 1405054"/>
              <a:gd name="connsiteX10" fmla="*/ 713678 w 2252546"/>
              <a:gd name="connsiteY10" fmla="*/ 1405054 h 1405054"/>
              <a:gd name="connsiteX11" fmla="*/ 970156 w 2252546"/>
              <a:gd name="connsiteY11" fmla="*/ 1148576 h 1405054"/>
              <a:gd name="connsiteX12" fmla="*/ 1315844 w 2252546"/>
              <a:gd name="connsiteY12" fmla="*/ 1037064 h 1405054"/>
              <a:gd name="connsiteX13" fmla="*/ 1405054 w 2252546"/>
              <a:gd name="connsiteY13" fmla="*/ 903249 h 1405054"/>
              <a:gd name="connsiteX14" fmla="*/ 1326995 w 2252546"/>
              <a:gd name="connsiteY14" fmla="*/ 847493 h 1405054"/>
              <a:gd name="connsiteX15" fmla="*/ 1371600 w 2252546"/>
              <a:gd name="connsiteY15" fmla="*/ 747132 h 1405054"/>
              <a:gd name="connsiteX16" fmla="*/ 1650380 w 2252546"/>
              <a:gd name="connsiteY16" fmla="*/ 646771 h 1405054"/>
              <a:gd name="connsiteX17" fmla="*/ 1650380 w 2252546"/>
              <a:gd name="connsiteY17" fmla="*/ 591015 h 1405054"/>
              <a:gd name="connsiteX18" fmla="*/ 1806497 w 2252546"/>
              <a:gd name="connsiteY18" fmla="*/ 557561 h 1405054"/>
              <a:gd name="connsiteX19" fmla="*/ 1839951 w 2252546"/>
              <a:gd name="connsiteY19" fmla="*/ 579864 h 1405054"/>
              <a:gd name="connsiteX20" fmla="*/ 1929161 w 2252546"/>
              <a:gd name="connsiteY20" fmla="*/ 546410 h 1405054"/>
              <a:gd name="connsiteX21" fmla="*/ 2241395 w 2252546"/>
              <a:gd name="connsiteY21" fmla="*/ 591015 h 1405054"/>
              <a:gd name="connsiteX22" fmla="*/ 2174488 w 2252546"/>
              <a:gd name="connsiteY22" fmla="*/ 479503 h 1405054"/>
              <a:gd name="connsiteX23" fmla="*/ 2252546 w 2252546"/>
              <a:gd name="connsiteY23" fmla="*/ 434898 h 1405054"/>
              <a:gd name="connsiteX24" fmla="*/ 2062976 w 2252546"/>
              <a:gd name="connsiteY24" fmla="*/ 312235 h 1405054"/>
              <a:gd name="connsiteX25" fmla="*/ 2062976 w 2252546"/>
              <a:gd name="connsiteY25" fmla="*/ 312235 h 1405054"/>
              <a:gd name="connsiteX26" fmla="*/ 2085278 w 2252546"/>
              <a:gd name="connsiteY26" fmla="*/ 289932 h 1405054"/>
              <a:gd name="connsiteX27" fmla="*/ 2040673 w 2252546"/>
              <a:gd name="connsiteY27" fmla="*/ 189571 h 1405054"/>
              <a:gd name="connsiteX28" fmla="*/ 2029522 w 2252546"/>
              <a:gd name="connsiteY28" fmla="*/ 78059 h 1405054"/>
              <a:gd name="connsiteX29" fmla="*/ 1862254 w 2252546"/>
              <a:gd name="connsiteY29" fmla="*/ 100361 h 1405054"/>
              <a:gd name="connsiteX30" fmla="*/ 1661532 w 2252546"/>
              <a:gd name="connsiteY30" fmla="*/ 78059 h 1405054"/>
              <a:gd name="connsiteX31" fmla="*/ 1572322 w 2252546"/>
              <a:gd name="connsiteY31" fmla="*/ 156117 h 1405054"/>
              <a:gd name="connsiteX32" fmla="*/ 1449658 w 2252546"/>
              <a:gd name="connsiteY32" fmla="*/ 156117 h 1405054"/>
              <a:gd name="connsiteX33" fmla="*/ 1550019 w 2252546"/>
              <a:gd name="connsiteY33" fmla="*/ 44605 h 1405054"/>
              <a:gd name="connsiteX34" fmla="*/ 1438507 w 2252546"/>
              <a:gd name="connsiteY34" fmla="*/ 0 h 1405054"/>
              <a:gd name="connsiteX35" fmla="*/ 1433671 w 2252546"/>
              <a:gd name="connsiteY35" fmla="*/ 437229 h 1405054"/>
              <a:gd name="connsiteX36" fmla="*/ 1326995 w 2252546"/>
              <a:gd name="connsiteY36" fmla="*/ 122664 h 1405054"/>
              <a:gd name="connsiteX37" fmla="*/ 1311312 w 2252546"/>
              <a:gd name="connsiteY37" fmla="*/ 487630 h 1405054"/>
              <a:gd name="connsiteX38" fmla="*/ 1240170 w 2252546"/>
              <a:gd name="connsiteY38" fmla="*/ 468487 h 1405054"/>
              <a:gd name="connsiteX39" fmla="*/ 1181596 w 2252546"/>
              <a:gd name="connsiteY39" fmla="*/ 409716 h 1405054"/>
              <a:gd name="connsiteX40" fmla="*/ 1025807 w 2252546"/>
              <a:gd name="connsiteY40" fmla="*/ 409716 h 1405054"/>
              <a:gd name="connsiteX41" fmla="*/ 1094554 w 2252546"/>
              <a:gd name="connsiteY41" fmla="*/ 724206 h 1405054"/>
              <a:gd name="connsiteX42" fmla="*/ 981307 w 2252546"/>
              <a:gd name="connsiteY42" fmla="*/ 778586 h 1405054"/>
              <a:gd name="connsiteX43" fmla="*/ 944234 w 2252546"/>
              <a:gd name="connsiteY43" fmla="*/ 675819 h 1405054"/>
              <a:gd name="connsiteX44" fmla="*/ 858644 w 2252546"/>
              <a:gd name="connsiteY44" fmla="*/ 356839 h 1405054"/>
              <a:gd name="connsiteX45" fmla="*/ 858705 w 2252546"/>
              <a:gd name="connsiteY45" fmla="*/ 489028 h 1405054"/>
              <a:gd name="connsiteX46" fmla="*/ 852237 w 2252546"/>
              <a:gd name="connsiteY46" fmla="*/ 545538 h 1405054"/>
              <a:gd name="connsiteX47" fmla="*/ 858644 w 2252546"/>
              <a:gd name="connsiteY47" fmla="*/ 731687 h 1405054"/>
              <a:gd name="connsiteX48" fmla="*/ 624468 w 2252546"/>
              <a:gd name="connsiteY48" fmla="*/ 814331 h 1405054"/>
              <a:gd name="connsiteX49" fmla="*/ 659501 w 2252546"/>
              <a:gd name="connsiteY49" fmla="*/ 798752 h 1405054"/>
              <a:gd name="connsiteX50" fmla="*/ 412595 w 2252546"/>
              <a:gd name="connsiteY50" fmla="*/ 144966 h 1405054"/>
              <a:gd name="connsiteX51" fmla="*/ 490654 w 2252546"/>
              <a:gd name="connsiteY51" fmla="*/ 267630 h 1405054"/>
              <a:gd name="connsiteX52" fmla="*/ 591015 w 2252546"/>
              <a:gd name="connsiteY52" fmla="*/ 367991 h 1405054"/>
              <a:gd name="connsiteX53" fmla="*/ 446049 w 2252546"/>
              <a:gd name="connsiteY53" fmla="*/ 367991 h 1405054"/>
              <a:gd name="connsiteX54" fmla="*/ 289932 w 2252546"/>
              <a:gd name="connsiteY54" fmla="*/ 367991 h 1405054"/>
              <a:gd name="connsiteX55" fmla="*/ 234176 w 2252546"/>
              <a:gd name="connsiteY55" fmla="*/ 434898 h 1405054"/>
              <a:gd name="connsiteX56" fmla="*/ 234176 w 2252546"/>
              <a:gd name="connsiteY56" fmla="*/ 512956 h 1405054"/>
              <a:gd name="connsiteX57" fmla="*/ 256478 w 2252546"/>
              <a:gd name="connsiteY57" fmla="*/ 624469 h 1405054"/>
              <a:gd name="connsiteX58" fmla="*/ 178419 w 2252546"/>
              <a:gd name="connsiteY58" fmla="*/ 702527 h 1405054"/>
              <a:gd name="connsiteX59" fmla="*/ 189571 w 2252546"/>
              <a:gd name="connsiteY59" fmla="*/ 769435 h 1405054"/>
              <a:gd name="connsiteX60" fmla="*/ 78058 w 2252546"/>
              <a:gd name="connsiteY60" fmla="*/ 802888 h 1405054"/>
              <a:gd name="connsiteX61" fmla="*/ 0 w 2252546"/>
              <a:gd name="connsiteY61" fmla="*/ 880947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1025807 w 2252546"/>
              <a:gd name="connsiteY51" fmla="*/ 409716 h 1405054"/>
              <a:gd name="connsiteX52" fmla="*/ 1094554 w 2252546"/>
              <a:gd name="connsiteY52" fmla="*/ 724206 h 1405054"/>
              <a:gd name="connsiteX53" fmla="*/ 981307 w 2252546"/>
              <a:gd name="connsiteY53" fmla="*/ 778586 h 1405054"/>
              <a:gd name="connsiteX54" fmla="*/ 944234 w 2252546"/>
              <a:gd name="connsiteY54" fmla="*/ 675819 h 1405054"/>
              <a:gd name="connsiteX55" fmla="*/ 858644 w 2252546"/>
              <a:gd name="connsiteY55" fmla="*/ 356839 h 1405054"/>
              <a:gd name="connsiteX56" fmla="*/ 858705 w 2252546"/>
              <a:gd name="connsiteY56" fmla="*/ 489028 h 1405054"/>
              <a:gd name="connsiteX57" fmla="*/ 852237 w 2252546"/>
              <a:gd name="connsiteY57" fmla="*/ 545538 h 1405054"/>
              <a:gd name="connsiteX58" fmla="*/ 858644 w 2252546"/>
              <a:gd name="connsiteY58" fmla="*/ 731687 h 1405054"/>
              <a:gd name="connsiteX59" fmla="*/ 624468 w 2252546"/>
              <a:gd name="connsiteY59" fmla="*/ 814331 h 1405054"/>
              <a:gd name="connsiteX60" fmla="*/ 746172 w 2252546"/>
              <a:gd name="connsiteY60" fmla="*/ 878723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1025807 w 2252546"/>
              <a:gd name="connsiteY51" fmla="*/ 409716 h 1405054"/>
              <a:gd name="connsiteX52" fmla="*/ 1094554 w 2252546"/>
              <a:gd name="connsiteY52" fmla="*/ 724206 h 1405054"/>
              <a:gd name="connsiteX53" fmla="*/ 981307 w 2252546"/>
              <a:gd name="connsiteY53" fmla="*/ 778586 h 1405054"/>
              <a:gd name="connsiteX54" fmla="*/ 944234 w 2252546"/>
              <a:gd name="connsiteY54" fmla="*/ 675819 h 1405054"/>
              <a:gd name="connsiteX55" fmla="*/ 858644 w 2252546"/>
              <a:gd name="connsiteY55" fmla="*/ 356839 h 1405054"/>
              <a:gd name="connsiteX56" fmla="*/ 858705 w 2252546"/>
              <a:gd name="connsiteY56" fmla="*/ 489028 h 1405054"/>
              <a:gd name="connsiteX57" fmla="*/ 852237 w 2252546"/>
              <a:gd name="connsiteY57" fmla="*/ 545538 h 1405054"/>
              <a:gd name="connsiteX58" fmla="*/ 858644 w 2252546"/>
              <a:gd name="connsiteY58" fmla="*/ 731687 h 1405054"/>
              <a:gd name="connsiteX59" fmla="*/ 624468 w 2252546"/>
              <a:gd name="connsiteY59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1025807 w 2252546"/>
              <a:gd name="connsiteY51" fmla="*/ 409716 h 1405054"/>
              <a:gd name="connsiteX52" fmla="*/ 1094554 w 2252546"/>
              <a:gd name="connsiteY52" fmla="*/ 724206 h 1405054"/>
              <a:gd name="connsiteX53" fmla="*/ 981307 w 2252546"/>
              <a:gd name="connsiteY53" fmla="*/ 778586 h 1405054"/>
              <a:gd name="connsiteX54" fmla="*/ 944234 w 2252546"/>
              <a:gd name="connsiteY54" fmla="*/ 675819 h 1405054"/>
              <a:gd name="connsiteX55" fmla="*/ 994038 w 2252546"/>
              <a:gd name="connsiteY55" fmla="*/ 481775 h 1405054"/>
              <a:gd name="connsiteX56" fmla="*/ 858705 w 2252546"/>
              <a:gd name="connsiteY56" fmla="*/ 489028 h 1405054"/>
              <a:gd name="connsiteX57" fmla="*/ 852237 w 2252546"/>
              <a:gd name="connsiteY57" fmla="*/ 545538 h 1405054"/>
              <a:gd name="connsiteX58" fmla="*/ 858644 w 2252546"/>
              <a:gd name="connsiteY58" fmla="*/ 731687 h 1405054"/>
              <a:gd name="connsiteX59" fmla="*/ 624468 w 2252546"/>
              <a:gd name="connsiteY59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1094554 w 2252546"/>
              <a:gd name="connsiteY52" fmla="*/ 724206 h 1405054"/>
              <a:gd name="connsiteX53" fmla="*/ 981307 w 2252546"/>
              <a:gd name="connsiteY53" fmla="*/ 778586 h 1405054"/>
              <a:gd name="connsiteX54" fmla="*/ 944234 w 2252546"/>
              <a:gd name="connsiteY54" fmla="*/ 675819 h 1405054"/>
              <a:gd name="connsiteX55" fmla="*/ 994038 w 2252546"/>
              <a:gd name="connsiteY55" fmla="*/ 481775 h 1405054"/>
              <a:gd name="connsiteX56" fmla="*/ 858705 w 2252546"/>
              <a:gd name="connsiteY56" fmla="*/ 489028 h 1405054"/>
              <a:gd name="connsiteX57" fmla="*/ 852237 w 2252546"/>
              <a:gd name="connsiteY57" fmla="*/ 545538 h 1405054"/>
              <a:gd name="connsiteX58" fmla="*/ 858644 w 2252546"/>
              <a:gd name="connsiteY58" fmla="*/ 731687 h 1405054"/>
              <a:gd name="connsiteX59" fmla="*/ 624468 w 2252546"/>
              <a:gd name="connsiteY59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81307 w 2252546"/>
              <a:gd name="connsiteY52" fmla="*/ 778586 h 1405054"/>
              <a:gd name="connsiteX53" fmla="*/ 944234 w 2252546"/>
              <a:gd name="connsiteY53" fmla="*/ 675819 h 1405054"/>
              <a:gd name="connsiteX54" fmla="*/ 994038 w 2252546"/>
              <a:gd name="connsiteY54" fmla="*/ 481775 h 1405054"/>
              <a:gd name="connsiteX55" fmla="*/ 858705 w 2252546"/>
              <a:gd name="connsiteY55" fmla="*/ 489028 h 1405054"/>
              <a:gd name="connsiteX56" fmla="*/ 852237 w 2252546"/>
              <a:gd name="connsiteY56" fmla="*/ 545538 h 1405054"/>
              <a:gd name="connsiteX57" fmla="*/ 858644 w 2252546"/>
              <a:gd name="connsiteY57" fmla="*/ 731687 h 1405054"/>
              <a:gd name="connsiteX58" fmla="*/ 624468 w 2252546"/>
              <a:gd name="connsiteY58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81307 w 2252546"/>
              <a:gd name="connsiteY52" fmla="*/ 778586 h 1405054"/>
              <a:gd name="connsiteX53" fmla="*/ 981596 w 2252546"/>
              <a:gd name="connsiteY53" fmla="*/ 769918 h 1405054"/>
              <a:gd name="connsiteX54" fmla="*/ 944234 w 2252546"/>
              <a:gd name="connsiteY54" fmla="*/ 675819 h 1405054"/>
              <a:gd name="connsiteX55" fmla="*/ 994038 w 2252546"/>
              <a:gd name="connsiteY55" fmla="*/ 481775 h 1405054"/>
              <a:gd name="connsiteX56" fmla="*/ 858705 w 2252546"/>
              <a:gd name="connsiteY56" fmla="*/ 489028 h 1405054"/>
              <a:gd name="connsiteX57" fmla="*/ 852237 w 2252546"/>
              <a:gd name="connsiteY57" fmla="*/ 545538 h 1405054"/>
              <a:gd name="connsiteX58" fmla="*/ 858644 w 2252546"/>
              <a:gd name="connsiteY58" fmla="*/ 731687 h 1405054"/>
              <a:gd name="connsiteX59" fmla="*/ 624468 w 2252546"/>
              <a:gd name="connsiteY59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81307 w 2252546"/>
              <a:gd name="connsiteY52" fmla="*/ 778586 h 1405054"/>
              <a:gd name="connsiteX53" fmla="*/ 944234 w 2252546"/>
              <a:gd name="connsiteY53" fmla="*/ 675819 h 1405054"/>
              <a:gd name="connsiteX54" fmla="*/ 994038 w 2252546"/>
              <a:gd name="connsiteY54" fmla="*/ 481775 h 1405054"/>
              <a:gd name="connsiteX55" fmla="*/ 858705 w 2252546"/>
              <a:gd name="connsiteY55" fmla="*/ 489028 h 1405054"/>
              <a:gd name="connsiteX56" fmla="*/ 852237 w 2252546"/>
              <a:gd name="connsiteY56" fmla="*/ 545538 h 1405054"/>
              <a:gd name="connsiteX57" fmla="*/ 858644 w 2252546"/>
              <a:gd name="connsiteY57" fmla="*/ 731687 h 1405054"/>
              <a:gd name="connsiteX58" fmla="*/ 624468 w 2252546"/>
              <a:gd name="connsiteY58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94038 w 2252546"/>
              <a:gd name="connsiteY53" fmla="*/ 481775 h 1405054"/>
              <a:gd name="connsiteX54" fmla="*/ 858705 w 2252546"/>
              <a:gd name="connsiteY54" fmla="*/ 489028 h 1405054"/>
              <a:gd name="connsiteX55" fmla="*/ 852237 w 2252546"/>
              <a:gd name="connsiteY55" fmla="*/ 545538 h 1405054"/>
              <a:gd name="connsiteX56" fmla="*/ 858644 w 2252546"/>
              <a:gd name="connsiteY56" fmla="*/ 731687 h 1405054"/>
              <a:gd name="connsiteX57" fmla="*/ 624468 w 2252546"/>
              <a:gd name="connsiteY57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94038 w 2252546"/>
              <a:gd name="connsiteY53" fmla="*/ 481775 h 1405054"/>
              <a:gd name="connsiteX54" fmla="*/ 913853 w 2252546"/>
              <a:gd name="connsiteY54" fmla="*/ 1045735 h 1405054"/>
              <a:gd name="connsiteX55" fmla="*/ 858705 w 2252546"/>
              <a:gd name="connsiteY55" fmla="*/ 489028 h 1405054"/>
              <a:gd name="connsiteX56" fmla="*/ 852237 w 2252546"/>
              <a:gd name="connsiteY56" fmla="*/ 545538 h 1405054"/>
              <a:gd name="connsiteX57" fmla="*/ 858644 w 2252546"/>
              <a:gd name="connsiteY57" fmla="*/ 731687 h 1405054"/>
              <a:gd name="connsiteX58" fmla="*/ 624468 w 2252546"/>
              <a:gd name="connsiteY58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13853 w 2252546"/>
              <a:gd name="connsiteY53" fmla="*/ 1045735 h 1405054"/>
              <a:gd name="connsiteX54" fmla="*/ 858705 w 2252546"/>
              <a:gd name="connsiteY54" fmla="*/ 489028 h 1405054"/>
              <a:gd name="connsiteX55" fmla="*/ 852237 w 2252546"/>
              <a:gd name="connsiteY55" fmla="*/ 545538 h 1405054"/>
              <a:gd name="connsiteX56" fmla="*/ 858644 w 2252546"/>
              <a:gd name="connsiteY56" fmla="*/ 731687 h 1405054"/>
              <a:gd name="connsiteX57" fmla="*/ 624468 w 2252546"/>
              <a:gd name="connsiteY57" fmla="*/ 814331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13853 w 2252546"/>
              <a:gd name="connsiteY53" fmla="*/ 1045735 h 1405054"/>
              <a:gd name="connsiteX54" fmla="*/ 858705 w 2252546"/>
              <a:gd name="connsiteY54" fmla="*/ 489028 h 1405054"/>
              <a:gd name="connsiteX55" fmla="*/ 852237 w 2252546"/>
              <a:gd name="connsiteY55" fmla="*/ 545538 h 1405054"/>
              <a:gd name="connsiteX56" fmla="*/ 858644 w 2252546"/>
              <a:gd name="connsiteY56" fmla="*/ 731687 h 1405054"/>
              <a:gd name="connsiteX57" fmla="*/ 624468 w 2252546"/>
              <a:gd name="connsiteY57" fmla="*/ 501920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13853 w 2252546"/>
              <a:gd name="connsiteY53" fmla="*/ 1045735 h 1405054"/>
              <a:gd name="connsiteX54" fmla="*/ 858705 w 2252546"/>
              <a:gd name="connsiteY54" fmla="*/ 489028 h 1405054"/>
              <a:gd name="connsiteX55" fmla="*/ 852237 w 2252546"/>
              <a:gd name="connsiteY55" fmla="*/ 545538 h 1405054"/>
              <a:gd name="connsiteX56" fmla="*/ 858644 w 2252546"/>
              <a:gd name="connsiteY56" fmla="*/ 731687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13853 w 2252546"/>
              <a:gd name="connsiteY53" fmla="*/ 1045735 h 1405054"/>
              <a:gd name="connsiteX54" fmla="*/ 858705 w 2252546"/>
              <a:gd name="connsiteY54" fmla="*/ 489028 h 1405054"/>
              <a:gd name="connsiteX55" fmla="*/ 852237 w 2252546"/>
              <a:gd name="connsiteY55" fmla="*/ 545538 h 1405054"/>
              <a:gd name="connsiteX56" fmla="*/ 723189 w 2252546"/>
              <a:gd name="connsiteY56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913853 w 2252546"/>
              <a:gd name="connsiteY53" fmla="*/ 1045735 h 1405054"/>
              <a:gd name="connsiteX54" fmla="*/ 858705 w 2252546"/>
              <a:gd name="connsiteY54" fmla="*/ 489028 h 1405054"/>
              <a:gd name="connsiteX55" fmla="*/ 784495 w 2252546"/>
              <a:gd name="connsiteY55" fmla="*/ 545538 h 1405054"/>
              <a:gd name="connsiteX56" fmla="*/ 723189 w 2252546"/>
              <a:gd name="connsiteY56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944234 w 2252546"/>
              <a:gd name="connsiteY52" fmla="*/ 675819 h 1405054"/>
              <a:gd name="connsiteX53" fmla="*/ 858705 w 2252546"/>
              <a:gd name="connsiteY53" fmla="*/ 489028 h 1405054"/>
              <a:gd name="connsiteX54" fmla="*/ 784495 w 2252546"/>
              <a:gd name="connsiteY54" fmla="*/ 545538 h 1405054"/>
              <a:gd name="connsiteX55" fmla="*/ 723189 w 2252546"/>
              <a:gd name="connsiteY55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858705 w 2252546"/>
              <a:gd name="connsiteY52" fmla="*/ 489028 h 1405054"/>
              <a:gd name="connsiteX53" fmla="*/ 784495 w 2252546"/>
              <a:gd name="connsiteY53" fmla="*/ 545538 h 1405054"/>
              <a:gd name="connsiteX54" fmla="*/ 723189 w 2252546"/>
              <a:gd name="connsiteY54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11312 w 2252546"/>
              <a:gd name="connsiteY48" fmla="*/ 487630 h 1405054"/>
              <a:gd name="connsiteX49" fmla="*/ 1240170 w 2252546"/>
              <a:gd name="connsiteY49" fmla="*/ 468487 h 1405054"/>
              <a:gd name="connsiteX50" fmla="*/ 1181596 w 2252546"/>
              <a:gd name="connsiteY50" fmla="*/ 409716 h 1405054"/>
              <a:gd name="connsiteX51" fmla="*/ 890352 w 2252546"/>
              <a:gd name="connsiteY51" fmla="*/ 409716 h 1405054"/>
              <a:gd name="connsiteX52" fmla="*/ 858705 w 2252546"/>
              <a:gd name="connsiteY52" fmla="*/ 489028 h 1405054"/>
              <a:gd name="connsiteX53" fmla="*/ 784495 w 2252546"/>
              <a:gd name="connsiteY53" fmla="*/ 545538 h 1405054"/>
              <a:gd name="connsiteX54" fmla="*/ 781088 w 2252546"/>
              <a:gd name="connsiteY54" fmla="*/ 537164 h 1405054"/>
              <a:gd name="connsiteX55" fmla="*/ 723189 w 2252546"/>
              <a:gd name="connsiteY55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459794 w 2252546"/>
              <a:gd name="connsiteY48" fmla="*/ 625176 h 1405054"/>
              <a:gd name="connsiteX49" fmla="*/ 1311312 w 2252546"/>
              <a:gd name="connsiteY49" fmla="*/ 487630 h 1405054"/>
              <a:gd name="connsiteX50" fmla="*/ 1240170 w 2252546"/>
              <a:gd name="connsiteY50" fmla="*/ 468487 h 1405054"/>
              <a:gd name="connsiteX51" fmla="*/ 1181596 w 2252546"/>
              <a:gd name="connsiteY51" fmla="*/ 409716 h 1405054"/>
              <a:gd name="connsiteX52" fmla="*/ 890352 w 2252546"/>
              <a:gd name="connsiteY52" fmla="*/ 409716 h 1405054"/>
              <a:gd name="connsiteX53" fmla="*/ 858705 w 2252546"/>
              <a:gd name="connsiteY53" fmla="*/ 489028 h 1405054"/>
              <a:gd name="connsiteX54" fmla="*/ 784495 w 2252546"/>
              <a:gd name="connsiteY54" fmla="*/ 545538 h 1405054"/>
              <a:gd name="connsiteX55" fmla="*/ 781088 w 2252546"/>
              <a:gd name="connsiteY55" fmla="*/ 537164 h 1405054"/>
              <a:gd name="connsiteX56" fmla="*/ 723189 w 2252546"/>
              <a:gd name="connsiteY56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24339 w 2252546"/>
              <a:gd name="connsiteY48" fmla="*/ 500199 h 1405054"/>
              <a:gd name="connsiteX49" fmla="*/ 1311312 w 2252546"/>
              <a:gd name="connsiteY49" fmla="*/ 487630 h 1405054"/>
              <a:gd name="connsiteX50" fmla="*/ 1240170 w 2252546"/>
              <a:gd name="connsiteY50" fmla="*/ 468487 h 1405054"/>
              <a:gd name="connsiteX51" fmla="*/ 1181596 w 2252546"/>
              <a:gd name="connsiteY51" fmla="*/ 409716 h 1405054"/>
              <a:gd name="connsiteX52" fmla="*/ 890352 w 2252546"/>
              <a:gd name="connsiteY52" fmla="*/ 409716 h 1405054"/>
              <a:gd name="connsiteX53" fmla="*/ 858705 w 2252546"/>
              <a:gd name="connsiteY53" fmla="*/ 489028 h 1405054"/>
              <a:gd name="connsiteX54" fmla="*/ 784495 w 2252546"/>
              <a:gd name="connsiteY54" fmla="*/ 545538 h 1405054"/>
              <a:gd name="connsiteX55" fmla="*/ 781088 w 2252546"/>
              <a:gd name="connsiteY55" fmla="*/ 537164 h 1405054"/>
              <a:gd name="connsiteX56" fmla="*/ 723189 w 2252546"/>
              <a:gd name="connsiteY56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6995 w 2252546"/>
              <a:gd name="connsiteY47" fmla="*/ 122664 h 1405054"/>
              <a:gd name="connsiteX48" fmla="*/ 1324400 w 2252546"/>
              <a:gd name="connsiteY48" fmla="*/ 375263 h 1405054"/>
              <a:gd name="connsiteX49" fmla="*/ 1324339 w 2252546"/>
              <a:gd name="connsiteY49" fmla="*/ 500199 h 1405054"/>
              <a:gd name="connsiteX50" fmla="*/ 1311312 w 2252546"/>
              <a:gd name="connsiteY50" fmla="*/ 487630 h 1405054"/>
              <a:gd name="connsiteX51" fmla="*/ 1240170 w 2252546"/>
              <a:gd name="connsiteY51" fmla="*/ 468487 h 1405054"/>
              <a:gd name="connsiteX52" fmla="*/ 1181596 w 2252546"/>
              <a:gd name="connsiteY52" fmla="*/ 409716 h 1405054"/>
              <a:gd name="connsiteX53" fmla="*/ 890352 w 2252546"/>
              <a:gd name="connsiteY53" fmla="*/ 409716 h 1405054"/>
              <a:gd name="connsiteX54" fmla="*/ 858705 w 2252546"/>
              <a:gd name="connsiteY54" fmla="*/ 489028 h 1405054"/>
              <a:gd name="connsiteX55" fmla="*/ 784495 w 2252546"/>
              <a:gd name="connsiteY55" fmla="*/ 545538 h 1405054"/>
              <a:gd name="connsiteX56" fmla="*/ 781088 w 2252546"/>
              <a:gd name="connsiteY56" fmla="*/ 537164 h 1405054"/>
              <a:gd name="connsiteX57" fmla="*/ 723189 w 2252546"/>
              <a:gd name="connsiteY57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4400 w 2252546"/>
              <a:gd name="connsiteY47" fmla="*/ 375263 h 1405054"/>
              <a:gd name="connsiteX48" fmla="*/ 1324339 w 2252546"/>
              <a:gd name="connsiteY48" fmla="*/ 500199 h 1405054"/>
              <a:gd name="connsiteX49" fmla="*/ 1311312 w 2252546"/>
              <a:gd name="connsiteY49" fmla="*/ 487630 h 1405054"/>
              <a:gd name="connsiteX50" fmla="*/ 1240170 w 2252546"/>
              <a:gd name="connsiteY50" fmla="*/ 468487 h 1405054"/>
              <a:gd name="connsiteX51" fmla="*/ 1181596 w 2252546"/>
              <a:gd name="connsiteY51" fmla="*/ 409716 h 1405054"/>
              <a:gd name="connsiteX52" fmla="*/ 890352 w 2252546"/>
              <a:gd name="connsiteY52" fmla="*/ 409716 h 1405054"/>
              <a:gd name="connsiteX53" fmla="*/ 858705 w 2252546"/>
              <a:gd name="connsiteY53" fmla="*/ 489028 h 1405054"/>
              <a:gd name="connsiteX54" fmla="*/ 784495 w 2252546"/>
              <a:gd name="connsiteY54" fmla="*/ 545538 h 1405054"/>
              <a:gd name="connsiteX55" fmla="*/ 781088 w 2252546"/>
              <a:gd name="connsiteY55" fmla="*/ 537164 h 1405054"/>
              <a:gd name="connsiteX56" fmla="*/ 723189 w 2252546"/>
              <a:gd name="connsiteY56" fmla="*/ 481754 h 1405054"/>
              <a:gd name="connsiteX0" fmla="*/ 412595 w 2252546"/>
              <a:gd name="connsiteY0" fmla="*/ 144966 h 1405054"/>
              <a:gd name="connsiteX1" fmla="*/ 490654 w 2252546"/>
              <a:gd name="connsiteY1" fmla="*/ 267630 h 1405054"/>
              <a:gd name="connsiteX2" fmla="*/ 591015 w 2252546"/>
              <a:gd name="connsiteY2" fmla="*/ 367991 h 1405054"/>
              <a:gd name="connsiteX3" fmla="*/ 446049 w 2252546"/>
              <a:gd name="connsiteY3" fmla="*/ 367991 h 1405054"/>
              <a:gd name="connsiteX4" fmla="*/ 289932 w 2252546"/>
              <a:gd name="connsiteY4" fmla="*/ 367991 h 1405054"/>
              <a:gd name="connsiteX5" fmla="*/ 234176 w 2252546"/>
              <a:gd name="connsiteY5" fmla="*/ 434898 h 1405054"/>
              <a:gd name="connsiteX6" fmla="*/ 234176 w 2252546"/>
              <a:gd name="connsiteY6" fmla="*/ 512956 h 1405054"/>
              <a:gd name="connsiteX7" fmla="*/ 256478 w 2252546"/>
              <a:gd name="connsiteY7" fmla="*/ 624469 h 1405054"/>
              <a:gd name="connsiteX8" fmla="*/ 178419 w 2252546"/>
              <a:gd name="connsiteY8" fmla="*/ 702527 h 1405054"/>
              <a:gd name="connsiteX9" fmla="*/ 189571 w 2252546"/>
              <a:gd name="connsiteY9" fmla="*/ 769435 h 1405054"/>
              <a:gd name="connsiteX10" fmla="*/ 78058 w 2252546"/>
              <a:gd name="connsiteY10" fmla="*/ 802888 h 1405054"/>
              <a:gd name="connsiteX11" fmla="*/ 0 w 2252546"/>
              <a:gd name="connsiteY11" fmla="*/ 880947 h 1405054"/>
              <a:gd name="connsiteX12" fmla="*/ 100361 w 2252546"/>
              <a:gd name="connsiteY12" fmla="*/ 1025913 h 1405054"/>
              <a:gd name="connsiteX13" fmla="*/ 89210 w 2252546"/>
              <a:gd name="connsiteY13" fmla="*/ 1126274 h 1405054"/>
              <a:gd name="connsiteX14" fmla="*/ 144966 w 2252546"/>
              <a:gd name="connsiteY14" fmla="*/ 1148576 h 1405054"/>
              <a:gd name="connsiteX15" fmla="*/ 156117 w 2252546"/>
              <a:gd name="connsiteY15" fmla="*/ 1059366 h 1405054"/>
              <a:gd name="connsiteX16" fmla="*/ 267629 w 2252546"/>
              <a:gd name="connsiteY16" fmla="*/ 1081669 h 1405054"/>
              <a:gd name="connsiteX17" fmla="*/ 401444 w 2252546"/>
              <a:gd name="connsiteY17" fmla="*/ 1048215 h 1405054"/>
              <a:gd name="connsiteX18" fmla="*/ 479502 w 2252546"/>
              <a:gd name="connsiteY18" fmla="*/ 1226635 h 1405054"/>
              <a:gd name="connsiteX19" fmla="*/ 479502 w 2252546"/>
              <a:gd name="connsiteY19" fmla="*/ 1360449 h 1405054"/>
              <a:gd name="connsiteX20" fmla="*/ 669073 w 2252546"/>
              <a:gd name="connsiteY20" fmla="*/ 1382752 h 1405054"/>
              <a:gd name="connsiteX21" fmla="*/ 713678 w 2252546"/>
              <a:gd name="connsiteY21" fmla="*/ 1405054 h 1405054"/>
              <a:gd name="connsiteX22" fmla="*/ 970156 w 2252546"/>
              <a:gd name="connsiteY22" fmla="*/ 1148576 h 1405054"/>
              <a:gd name="connsiteX23" fmla="*/ 1315844 w 2252546"/>
              <a:gd name="connsiteY23" fmla="*/ 1037064 h 1405054"/>
              <a:gd name="connsiteX24" fmla="*/ 1405054 w 2252546"/>
              <a:gd name="connsiteY24" fmla="*/ 903249 h 1405054"/>
              <a:gd name="connsiteX25" fmla="*/ 1326995 w 2252546"/>
              <a:gd name="connsiteY25" fmla="*/ 847493 h 1405054"/>
              <a:gd name="connsiteX26" fmla="*/ 1371600 w 2252546"/>
              <a:gd name="connsiteY26" fmla="*/ 747132 h 1405054"/>
              <a:gd name="connsiteX27" fmla="*/ 1650380 w 2252546"/>
              <a:gd name="connsiteY27" fmla="*/ 646771 h 1405054"/>
              <a:gd name="connsiteX28" fmla="*/ 1650380 w 2252546"/>
              <a:gd name="connsiteY28" fmla="*/ 591015 h 1405054"/>
              <a:gd name="connsiteX29" fmla="*/ 1806497 w 2252546"/>
              <a:gd name="connsiteY29" fmla="*/ 557561 h 1405054"/>
              <a:gd name="connsiteX30" fmla="*/ 1839951 w 2252546"/>
              <a:gd name="connsiteY30" fmla="*/ 579864 h 1405054"/>
              <a:gd name="connsiteX31" fmla="*/ 1929161 w 2252546"/>
              <a:gd name="connsiteY31" fmla="*/ 546410 h 1405054"/>
              <a:gd name="connsiteX32" fmla="*/ 2241395 w 2252546"/>
              <a:gd name="connsiteY32" fmla="*/ 591015 h 1405054"/>
              <a:gd name="connsiteX33" fmla="*/ 2174488 w 2252546"/>
              <a:gd name="connsiteY33" fmla="*/ 479503 h 1405054"/>
              <a:gd name="connsiteX34" fmla="*/ 2252546 w 2252546"/>
              <a:gd name="connsiteY34" fmla="*/ 434898 h 1405054"/>
              <a:gd name="connsiteX35" fmla="*/ 2062976 w 2252546"/>
              <a:gd name="connsiteY35" fmla="*/ 312235 h 1405054"/>
              <a:gd name="connsiteX36" fmla="*/ 2062976 w 2252546"/>
              <a:gd name="connsiteY36" fmla="*/ 312235 h 1405054"/>
              <a:gd name="connsiteX37" fmla="*/ 2085278 w 2252546"/>
              <a:gd name="connsiteY37" fmla="*/ 289932 h 1405054"/>
              <a:gd name="connsiteX38" fmla="*/ 2040673 w 2252546"/>
              <a:gd name="connsiteY38" fmla="*/ 189571 h 1405054"/>
              <a:gd name="connsiteX39" fmla="*/ 2029522 w 2252546"/>
              <a:gd name="connsiteY39" fmla="*/ 78059 h 1405054"/>
              <a:gd name="connsiteX40" fmla="*/ 1862254 w 2252546"/>
              <a:gd name="connsiteY40" fmla="*/ 100361 h 1405054"/>
              <a:gd name="connsiteX41" fmla="*/ 1661532 w 2252546"/>
              <a:gd name="connsiteY41" fmla="*/ 78059 h 1405054"/>
              <a:gd name="connsiteX42" fmla="*/ 1572322 w 2252546"/>
              <a:gd name="connsiteY42" fmla="*/ 156117 h 1405054"/>
              <a:gd name="connsiteX43" fmla="*/ 1449658 w 2252546"/>
              <a:gd name="connsiteY43" fmla="*/ 156117 h 1405054"/>
              <a:gd name="connsiteX44" fmla="*/ 1550019 w 2252546"/>
              <a:gd name="connsiteY44" fmla="*/ 44605 h 1405054"/>
              <a:gd name="connsiteX45" fmla="*/ 1438507 w 2252546"/>
              <a:gd name="connsiteY45" fmla="*/ 0 h 1405054"/>
              <a:gd name="connsiteX46" fmla="*/ 1433671 w 2252546"/>
              <a:gd name="connsiteY46" fmla="*/ 437229 h 1405054"/>
              <a:gd name="connsiteX47" fmla="*/ 1324400 w 2252546"/>
              <a:gd name="connsiteY47" fmla="*/ 375263 h 1405054"/>
              <a:gd name="connsiteX48" fmla="*/ 1324339 w 2252546"/>
              <a:gd name="connsiteY48" fmla="*/ 500199 h 1405054"/>
              <a:gd name="connsiteX49" fmla="*/ 1311312 w 2252546"/>
              <a:gd name="connsiteY49" fmla="*/ 487630 h 1405054"/>
              <a:gd name="connsiteX50" fmla="*/ 1240170 w 2252546"/>
              <a:gd name="connsiteY50" fmla="*/ 468487 h 1405054"/>
              <a:gd name="connsiteX51" fmla="*/ 1181596 w 2252546"/>
              <a:gd name="connsiteY51" fmla="*/ 409716 h 1405054"/>
              <a:gd name="connsiteX52" fmla="*/ 890352 w 2252546"/>
              <a:gd name="connsiteY52" fmla="*/ 409716 h 1405054"/>
              <a:gd name="connsiteX53" fmla="*/ 858705 w 2252546"/>
              <a:gd name="connsiteY53" fmla="*/ 489028 h 1405054"/>
              <a:gd name="connsiteX54" fmla="*/ 784495 w 2252546"/>
              <a:gd name="connsiteY54" fmla="*/ 545538 h 1405054"/>
              <a:gd name="connsiteX55" fmla="*/ 781088 w 2252546"/>
              <a:gd name="connsiteY55" fmla="*/ 537164 h 1405054"/>
              <a:gd name="connsiteX56" fmla="*/ 723189 w 2252546"/>
              <a:gd name="connsiteY56" fmla="*/ 481754 h 1405054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289932 w 2252546"/>
              <a:gd name="connsiteY4" fmla="*/ 323386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3 h 1360449"/>
              <a:gd name="connsiteX46" fmla="*/ 1433671 w 2252546"/>
              <a:gd name="connsiteY46" fmla="*/ 392624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23189 w 2252546"/>
              <a:gd name="connsiteY56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289932 w 2252546"/>
              <a:gd name="connsiteY4" fmla="*/ 323386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3 h 1360449"/>
              <a:gd name="connsiteX46" fmla="*/ 1433671 w 2252546"/>
              <a:gd name="connsiteY46" fmla="*/ 267646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23189 w 2252546"/>
              <a:gd name="connsiteY56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289932 w 2252546"/>
              <a:gd name="connsiteY4" fmla="*/ 323386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4 h 1360449"/>
              <a:gd name="connsiteX46" fmla="*/ 1433671 w 2252546"/>
              <a:gd name="connsiteY46" fmla="*/ 267646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23189 w 2252546"/>
              <a:gd name="connsiteY56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289932 w 2252546"/>
              <a:gd name="connsiteY4" fmla="*/ 323386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4 h 1360449"/>
              <a:gd name="connsiteX46" fmla="*/ 1433671 w 2252546"/>
              <a:gd name="connsiteY46" fmla="*/ 267646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23189 w 2252546"/>
              <a:gd name="connsiteY56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567211 w 2252546"/>
              <a:gd name="connsiteY4" fmla="*/ 750845 h 1360449"/>
              <a:gd name="connsiteX5" fmla="*/ 289932 w 2252546"/>
              <a:gd name="connsiteY5" fmla="*/ 323386 h 1360449"/>
              <a:gd name="connsiteX6" fmla="*/ 234176 w 2252546"/>
              <a:gd name="connsiteY6" fmla="*/ 390293 h 1360449"/>
              <a:gd name="connsiteX7" fmla="*/ 234176 w 2252546"/>
              <a:gd name="connsiteY7" fmla="*/ 468351 h 1360449"/>
              <a:gd name="connsiteX8" fmla="*/ 256478 w 2252546"/>
              <a:gd name="connsiteY8" fmla="*/ 579864 h 1360449"/>
              <a:gd name="connsiteX9" fmla="*/ 178419 w 2252546"/>
              <a:gd name="connsiteY9" fmla="*/ 657922 h 1360449"/>
              <a:gd name="connsiteX10" fmla="*/ 189571 w 2252546"/>
              <a:gd name="connsiteY10" fmla="*/ 724830 h 1360449"/>
              <a:gd name="connsiteX11" fmla="*/ 78058 w 2252546"/>
              <a:gd name="connsiteY11" fmla="*/ 758283 h 1360449"/>
              <a:gd name="connsiteX12" fmla="*/ 0 w 2252546"/>
              <a:gd name="connsiteY12" fmla="*/ 836342 h 1360449"/>
              <a:gd name="connsiteX13" fmla="*/ 100361 w 2252546"/>
              <a:gd name="connsiteY13" fmla="*/ 981308 h 1360449"/>
              <a:gd name="connsiteX14" fmla="*/ 89210 w 2252546"/>
              <a:gd name="connsiteY14" fmla="*/ 1081669 h 1360449"/>
              <a:gd name="connsiteX15" fmla="*/ 144966 w 2252546"/>
              <a:gd name="connsiteY15" fmla="*/ 1103971 h 1360449"/>
              <a:gd name="connsiteX16" fmla="*/ 156117 w 2252546"/>
              <a:gd name="connsiteY16" fmla="*/ 1014761 h 1360449"/>
              <a:gd name="connsiteX17" fmla="*/ 267629 w 2252546"/>
              <a:gd name="connsiteY17" fmla="*/ 1037064 h 1360449"/>
              <a:gd name="connsiteX18" fmla="*/ 401444 w 2252546"/>
              <a:gd name="connsiteY18" fmla="*/ 1003610 h 1360449"/>
              <a:gd name="connsiteX19" fmla="*/ 479502 w 2252546"/>
              <a:gd name="connsiteY19" fmla="*/ 1182030 h 1360449"/>
              <a:gd name="connsiteX20" fmla="*/ 479502 w 2252546"/>
              <a:gd name="connsiteY20" fmla="*/ 1315844 h 1360449"/>
              <a:gd name="connsiteX21" fmla="*/ 669073 w 2252546"/>
              <a:gd name="connsiteY21" fmla="*/ 1338147 h 1360449"/>
              <a:gd name="connsiteX22" fmla="*/ 713678 w 2252546"/>
              <a:gd name="connsiteY22" fmla="*/ 1360449 h 1360449"/>
              <a:gd name="connsiteX23" fmla="*/ 970156 w 2252546"/>
              <a:gd name="connsiteY23" fmla="*/ 1103971 h 1360449"/>
              <a:gd name="connsiteX24" fmla="*/ 1315844 w 2252546"/>
              <a:gd name="connsiteY24" fmla="*/ 992459 h 1360449"/>
              <a:gd name="connsiteX25" fmla="*/ 1405054 w 2252546"/>
              <a:gd name="connsiteY25" fmla="*/ 858644 h 1360449"/>
              <a:gd name="connsiteX26" fmla="*/ 1326995 w 2252546"/>
              <a:gd name="connsiteY26" fmla="*/ 802888 h 1360449"/>
              <a:gd name="connsiteX27" fmla="*/ 1371600 w 2252546"/>
              <a:gd name="connsiteY27" fmla="*/ 702527 h 1360449"/>
              <a:gd name="connsiteX28" fmla="*/ 1650380 w 2252546"/>
              <a:gd name="connsiteY28" fmla="*/ 602166 h 1360449"/>
              <a:gd name="connsiteX29" fmla="*/ 1650380 w 2252546"/>
              <a:gd name="connsiteY29" fmla="*/ 546410 h 1360449"/>
              <a:gd name="connsiteX30" fmla="*/ 1806497 w 2252546"/>
              <a:gd name="connsiteY30" fmla="*/ 512956 h 1360449"/>
              <a:gd name="connsiteX31" fmla="*/ 1839951 w 2252546"/>
              <a:gd name="connsiteY31" fmla="*/ 535259 h 1360449"/>
              <a:gd name="connsiteX32" fmla="*/ 1929161 w 2252546"/>
              <a:gd name="connsiteY32" fmla="*/ 501805 h 1360449"/>
              <a:gd name="connsiteX33" fmla="*/ 2241395 w 2252546"/>
              <a:gd name="connsiteY33" fmla="*/ 546410 h 1360449"/>
              <a:gd name="connsiteX34" fmla="*/ 2174488 w 2252546"/>
              <a:gd name="connsiteY34" fmla="*/ 434898 h 1360449"/>
              <a:gd name="connsiteX35" fmla="*/ 2252546 w 2252546"/>
              <a:gd name="connsiteY35" fmla="*/ 390293 h 1360449"/>
              <a:gd name="connsiteX36" fmla="*/ 2062976 w 2252546"/>
              <a:gd name="connsiteY36" fmla="*/ 267630 h 1360449"/>
              <a:gd name="connsiteX37" fmla="*/ 2062976 w 2252546"/>
              <a:gd name="connsiteY37" fmla="*/ 267630 h 1360449"/>
              <a:gd name="connsiteX38" fmla="*/ 2085278 w 2252546"/>
              <a:gd name="connsiteY38" fmla="*/ 245327 h 1360449"/>
              <a:gd name="connsiteX39" fmla="*/ 2040673 w 2252546"/>
              <a:gd name="connsiteY39" fmla="*/ 144966 h 1360449"/>
              <a:gd name="connsiteX40" fmla="*/ 2029522 w 2252546"/>
              <a:gd name="connsiteY40" fmla="*/ 33454 h 1360449"/>
              <a:gd name="connsiteX41" fmla="*/ 1862254 w 2252546"/>
              <a:gd name="connsiteY41" fmla="*/ 55756 h 1360449"/>
              <a:gd name="connsiteX42" fmla="*/ 1661532 w 2252546"/>
              <a:gd name="connsiteY42" fmla="*/ 33454 h 1360449"/>
              <a:gd name="connsiteX43" fmla="*/ 1572322 w 2252546"/>
              <a:gd name="connsiteY43" fmla="*/ 111512 h 1360449"/>
              <a:gd name="connsiteX44" fmla="*/ 1449658 w 2252546"/>
              <a:gd name="connsiteY44" fmla="*/ 111512 h 1360449"/>
              <a:gd name="connsiteX45" fmla="*/ 1550019 w 2252546"/>
              <a:gd name="connsiteY45" fmla="*/ 0 h 1360449"/>
              <a:gd name="connsiteX46" fmla="*/ 1506189 w 2252546"/>
              <a:gd name="connsiteY46" fmla="*/ 330244 h 1360449"/>
              <a:gd name="connsiteX47" fmla="*/ 1433671 w 2252546"/>
              <a:gd name="connsiteY47" fmla="*/ 267646 h 1360449"/>
              <a:gd name="connsiteX48" fmla="*/ 1324400 w 2252546"/>
              <a:gd name="connsiteY48" fmla="*/ 330658 h 1360449"/>
              <a:gd name="connsiteX49" fmla="*/ 1324339 w 2252546"/>
              <a:gd name="connsiteY49" fmla="*/ 455594 h 1360449"/>
              <a:gd name="connsiteX50" fmla="*/ 1311312 w 2252546"/>
              <a:gd name="connsiteY50" fmla="*/ 443025 h 1360449"/>
              <a:gd name="connsiteX51" fmla="*/ 1240170 w 2252546"/>
              <a:gd name="connsiteY51" fmla="*/ 423882 h 1360449"/>
              <a:gd name="connsiteX52" fmla="*/ 1181596 w 2252546"/>
              <a:gd name="connsiteY52" fmla="*/ 365111 h 1360449"/>
              <a:gd name="connsiteX53" fmla="*/ 890352 w 2252546"/>
              <a:gd name="connsiteY53" fmla="*/ 365111 h 1360449"/>
              <a:gd name="connsiteX54" fmla="*/ 858705 w 2252546"/>
              <a:gd name="connsiteY54" fmla="*/ 444423 h 1360449"/>
              <a:gd name="connsiteX55" fmla="*/ 784495 w 2252546"/>
              <a:gd name="connsiteY55" fmla="*/ 500933 h 1360449"/>
              <a:gd name="connsiteX56" fmla="*/ 781088 w 2252546"/>
              <a:gd name="connsiteY56" fmla="*/ 492559 h 1360449"/>
              <a:gd name="connsiteX57" fmla="*/ 723189 w 2252546"/>
              <a:gd name="connsiteY57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580147 w 2252546"/>
              <a:gd name="connsiteY4" fmla="*/ 456359 h 1360449"/>
              <a:gd name="connsiteX5" fmla="*/ 567211 w 2252546"/>
              <a:gd name="connsiteY5" fmla="*/ 750845 h 1360449"/>
              <a:gd name="connsiteX6" fmla="*/ 289932 w 2252546"/>
              <a:gd name="connsiteY6" fmla="*/ 323386 h 1360449"/>
              <a:gd name="connsiteX7" fmla="*/ 234176 w 2252546"/>
              <a:gd name="connsiteY7" fmla="*/ 390293 h 1360449"/>
              <a:gd name="connsiteX8" fmla="*/ 234176 w 2252546"/>
              <a:gd name="connsiteY8" fmla="*/ 468351 h 1360449"/>
              <a:gd name="connsiteX9" fmla="*/ 256478 w 2252546"/>
              <a:gd name="connsiteY9" fmla="*/ 579864 h 1360449"/>
              <a:gd name="connsiteX10" fmla="*/ 178419 w 2252546"/>
              <a:gd name="connsiteY10" fmla="*/ 657922 h 1360449"/>
              <a:gd name="connsiteX11" fmla="*/ 189571 w 2252546"/>
              <a:gd name="connsiteY11" fmla="*/ 724830 h 1360449"/>
              <a:gd name="connsiteX12" fmla="*/ 78058 w 2252546"/>
              <a:gd name="connsiteY12" fmla="*/ 758283 h 1360449"/>
              <a:gd name="connsiteX13" fmla="*/ 0 w 2252546"/>
              <a:gd name="connsiteY13" fmla="*/ 836342 h 1360449"/>
              <a:gd name="connsiteX14" fmla="*/ 100361 w 2252546"/>
              <a:gd name="connsiteY14" fmla="*/ 981308 h 1360449"/>
              <a:gd name="connsiteX15" fmla="*/ 89210 w 2252546"/>
              <a:gd name="connsiteY15" fmla="*/ 1081669 h 1360449"/>
              <a:gd name="connsiteX16" fmla="*/ 144966 w 2252546"/>
              <a:gd name="connsiteY16" fmla="*/ 1103971 h 1360449"/>
              <a:gd name="connsiteX17" fmla="*/ 156117 w 2252546"/>
              <a:gd name="connsiteY17" fmla="*/ 1014761 h 1360449"/>
              <a:gd name="connsiteX18" fmla="*/ 267629 w 2252546"/>
              <a:gd name="connsiteY18" fmla="*/ 1037064 h 1360449"/>
              <a:gd name="connsiteX19" fmla="*/ 401444 w 2252546"/>
              <a:gd name="connsiteY19" fmla="*/ 1003610 h 1360449"/>
              <a:gd name="connsiteX20" fmla="*/ 479502 w 2252546"/>
              <a:gd name="connsiteY20" fmla="*/ 1182030 h 1360449"/>
              <a:gd name="connsiteX21" fmla="*/ 479502 w 2252546"/>
              <a:gd name="connsiteY21" fmla="*/ 1315844 h 1360449"/>
              <a:gd name="connsiteX22" fmla="*/ 669073 w 2252546"/>
              <a:gd name="connsiteY22" fmla="*/ 1338147 h 1360449"/>
              <a:gd name="connsiteX23" fmla="*/ 713678 w 2252546"/>
              <a:gd name="connsiteY23" fmla="*/ 1360449 h 1360449"/>
              <a:gd name="connsiteX24" fmla="*/ 970156 w 2252546"/>
              <a:gd name="connsiteY24" fmla="*/ 1103971 h 1360449"/>
              <a:gd name="connsiteX25" fmla="*/ 1315844 w 2252546"/>
              <a:gd name="connsiteY25" fmla="*/ 992459 h 1360449"/>
              <a:gd name="connsiteX26" fmla="*/ 1405054 w 2252546"/>
              <a:gd name="connsiteY26" fmla="*/ 858644 h 1360449"/>
              <a:gd name="connsiteX27" fmla="*/ 1326995 w 2252546"/>
              <a:gd name="connsiteY27" fmla="*/ 802888 h 1360449"/>
              <a:gd name="connsiteX28" fmla="*/ 1371600 w 2252546"/>
              <a:gd name="connsiteY28" fmla="*/ 702527 h 1360449"/>
              <a:gd name="connsiteX29" fmla="*/ 1650380 w 2252546"/>
              <a:gd name="connsiteY29" fmla="*/ 602166 h 1360449"/>
              <a:gd name="connsiteX30" fmla="*/ 1650380 w 2252546"/>
              <a:gd name="connsiteY30" fmla="*/ 546410 h 1360449"/>
              <a:gd name="connsiteX31" fmla="*/ 1806497 w 2252546"/>
              <a:gd name="connsiteY31" fmla="*/ 512956 h 1360449"/>
              <a:gd name="connsiteX32" fmla="*/ 1839951 w 2252546"/>
              <a:gd name="connsiteY32" fmla="*/ 535259 h 1360449"/>
              <a:gd name="connsiteX33" fmla="*/ 1929161 w 2252546"/>
              <a:gd name="connsiteY33" fmla="*/ 501805 h 1360449"/>
              <a:gd name="connsiteX34" fmla="*/ 2241395 w 2252546"/>
              <a:gd name="connsiteY34" fmla="*/ 546410 h 1360449"/>
              <a:gd name="connsiteX35" fmla="*/ 2174488 w 2252546"/>
              <a:gd name="connsiteY35" fmla="*/ 434898 h 1360449"/>
              <a:gd name="connsiteX36" fmla="*/ 2252546 w 2252546"/>
              <a:gd name="connsiteY36" fmla="*/ 390293 h 1360449"/>
              <a:gd name="connsiteX37" fmla="*/ 2062976 w 2252546"/>
              <a:gd name="connsiteY37" fmla="*/ 267630 h 1360449"/>
              <a:gd name="connsiteX38" fmla="*/ 2062976 w 2252546"/>
              <a:gd name="connsiteY38" fmla="*/ 267630 h 1360449"/>
              <a:gd name="connsiteX39" fmla="*/ 2085278 w 2252546"/>
              <a:gd name="connsiteY39" fmla="*/ 245327 h 1360449"/>
              <a:gd name="connsiteX40" fmla="*/ 2040673 w 2252546"/>
              <a:gd name="connsiteY40" fmla="*/ 144966 h 1360449"/>
              <a:gd name="connsiteX41" fmla="*/ 2029522 w 2252546"/>
              <a:gd name="connsiteY41" fmla="*/ 33454 h 1360449"/>
              <a:gd name="connsiteX42" fmla="*/ 1862254 w 2252546"/>
              <a:gd name="connsiteY42" fmla="*/ 55756 h 1360449"/>
              <a:gd name="connsiteX43" fmla="*/ 1661532 w 2252546"/>
              <a:gd name="connsiteY43" fmla="*/ 33454 h 1360449"/>
              <a:gd name="connsiteX44" fmla="*/ 1572322 w 2252546"/>
              <a:gd name="connsiteY44" fmla="*/ 111512 h 1360449"/>
              <a:gd name="connsiteX45" fmla="*/ 1449658 w 2252546"/>
              <a:gd name="connsiteY45" fmla="*/ 111512 h 1360449"/>
              <a:gd name="connsiteX46" fmla="*/ 1550019 w 2252546"/>
              <a:gd name="connsiteY46" fmla="*/ 0 h 1360449"/>
              <a:gd name="connsiteX47" fmla="*/ 1506189 w 2252546"/>
              <a:gd name="connsiteY47" fmla="*/ 330244 h 1360449"/>
              <a:gd name="connsiteX48" fmla="*/ 1433671 w 2252546"/>
              <a:gd name="connsiteY48" fmla="*/ 267646 h 1360449"/>
              <a:gd name="connsiteX49" fmla="*/ 1324400 w 2252546"/>
              <a:gd name="connsiteY49" fmla="*/ 330658 h 1360449"/>
              <a:gd name="connsiteX50" fmla="*/ 1324339 w 2252546"/>
              <a:gd name="connsiteY50" fmla="*/ 455594 h 1360449"/>
              <a:gd name="connsiteX51" fmla="*/ 1311312 w 2252546"/>
              <a:gd name="connsiteY51" fmla="*/ 443025 h 1360449"/>
              <a:gd name="connsiteX52" fmla="*/ 1240170 w 2252546"/>
              <a:gd name="connsiteY52" fmla="*/ 423882 h 1360449"/>
              <a:gd name="connsiteX53" fmla="*/ 1181596 w 2252546"/>
              <a:gd name="connsiteY53" fmla="*/ 365111 h 1360449"/>
              <a:gd name="connsiteX54" fmla="*/ 890352 w 2252546"/>
              <a:gd name="connsiteY54" fmla="*/ 365111 h 1360449"/>
              <a:gd name="connsiteX55" fmla="*/ 858705 w 2252546"/>
              <a:gd name="connsiteY55" fmla="*/ 444423 h 1360449"/>
              <a:gd name="connsiteX56" fmla="*/ 784495 w 2252546"/>
              <a:gd name="connsiteY56" fmla="*/ 500933 h 1360449"/>
              <a:gd name="connsiteX57" fmla="*/ 781088 w 2252546"/>
              <a:gd name="connsiteY57" fmla="*/ 492559 h 1360449"/>
              <a:gd name="connsiteX58" fmla="*/ 723189 w 2252546"/>
              <a:gd name="connsiteY58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580147 w 2252546"/>
              <a:gd name="connsiteY4" fmla="*/ 456359 h 1360449"/>
              <a:gd name="connsiteX5" fmla="*/ 567211 w 2252546"/>
              <a:gd name="connsiteY5" fmla="*/ 750845 h 1360449"/>
              <a:gd name="connsiteX6" fmla="*/ 289932 w 2252546"/>
              <a:gd name="connsiteY6" fmla="*/ 323386 h 1360449"/>
              <a:gd name="connsiteX7" fmla="*/ 424915 w 2252546"/>
              <a:gd name="connsiteY7" fmla="*/ 450390 h 1360449"/>
              <a:gd name="connsiteX8" fmla="*/ 234176 w 2252546"/>
              <a:gd name="connsiteY8" fmla="*/ 390293 h 1360449"/>
              <a:gd name="connsiteX9" fmla="*/ 234176 w 2252546"/>
              <a:gd name="connsiteY9" fmla="*/ 468351 h 1360449"/>
              <a:gd name="connsiteX10" fmla="*/ 256478 w 2252546"/>
              <a:gd name="connsiteY10" fmla="*/ 579864 h 1360449"/>
              <a:gd name="connsiteX11" fmla="*/ 178419 w 2252546"/>
              <a:gd name="connsiteY11" fmla="*/ 657922 h 1360449"/>
              <a:gd name="connsiteX12" fmla="*/ 189571 w 2252546"/>
              <a:gd name="connsiteY12" fmla="*/ 724830 h 1360449"/>
              <a:gd name="connsiteX13" fmla="*/ 78058 w 2252546"/>
              <a:gd name="connsiteY13" fmla="*/ 758283 h 1360449"/>
              <a:gd name="connsiteX14" fmla="*/ 0 w 2252546"/>
              <a:gd name="connsiteY14" fmla="*/ 836342 h 1360449"/>
              <a:gd name="connsiteX15" fmla="*/ 100361 w 2252546"/>
              <a:gd name="connsiteY15" fmla="*/ 981308 h 1360449"/>
              <a:gd name="connsiteX16" fmla="*/ 89210 w 2252546"/>
              <a:gd name="connsiteY16" fmla="*/ 1081669 h 1360449"/>
              <a:gd name="connsiteX17" fmla="*/ 144966 w 2252546"/>
              <a:gd name="connsiteY17" fmla="*/ 1103971 h 1360449"/>
              <a:gd name="connsiteX18" fmla="*/ 156117 w 2252546"/>
              <a:gd name="connsiteY18" fmla="*/ 1014761 h 1360449"/>
              <a:gd name="connsiteX19" fmla="*/ 267629 w 2252546"/>
              <a:gd name="connsiteY19" fmla="*/ 1037064 h 1360449"/>
              <a:gd name="connsiteX20" fmla="*/ 401444 w 2252546"/>
              <a:gd name="connsiteY20" fmla="*/ 1003610 h 1360449"/>
              <a:gd name="connsiteX21" fmla="*/ 479502 w 2252546"/>
              <a:gd name="connsiteY21" fmla="*/ 1182030 h 1360449"/>
              <a:gd name="connsiteX22" fmla="*/ 479502 w 2252546"/>
              <a:gd name="connsiteY22" fmla="*/ 1315844 h 1360449"/>
              <a:gd name="connsiteX23" fmla="*/ 669073 w 2252546"/>
              <a:gd name="connsiteY23" fmla="*/ 1338147 h 1360449"/>
              <a:gd name="connsiteX24" fmla="*/ 713678 w 2252546"/>
              <a:gd name="connsiteY24" fmla="*/ 1360449 h 1360449"/>
              <a:gd name="connsiteX25" fmla="*/ 970156 w 2252546"/>
              <a:gd name="connsiteY25" fmla="*/ 1103971 h 1360449"/>
              <a:gd name="connsiteX26" fmla="*/ 1315844 w 2252546"/>
              <a:gd name="connsiteY26" fmla="*/ 992459 h 1360449"/>
              <a:gd name="connsiteX27" fmla="*/ 1405054 w 2252546"/>
              <a:gd name="connsiteY27" fmla="*/ 858644 h 1360449"/>
              <a:gd name="connsiteX28" fmla="*/ 1326995 w 2252546"/>
              <a:gd name="connsiteY28" fmla="*/ 802888 h 1360449"/>
              <a:gd name="connsiteX29" fmla="*/ 1371600 w 2252546"/>
              <a:gd name="connsiteY29" fmla="*/ 702527 h 1360449"/>
              <a:gd name="connsiteX30" fmla="*/ 1650380 w 2252546"/>
              <a:gd name="connsiteY30" fmla="*/ 602166 h 1360449"/>
              <a:gd name="connsiteX31" fmla="*/ 1650380 w 2252546"/>
              <a:gd name="connsiteY31" fmla="*/ 546410 h 1360449"/>
              <a:gd name="connsiteX32" fmla="*/ 1806497 w 2252546"/>
              <a:gd name="connsiteY32" fmla="*/ 512956 h 1360449"/>
              <a:gd name="connsiteX33" fmla="*/ 1839951 w 2252546"/>
              <a:gd name="connsiteY33" fmla="*/ 535259 h 1360449"/>
              <a:gd name="connsiteX34" fmla="*/ 1929161 w 2252546"/>
              <a:gd name="connsiteY34" fmla="*/ 501805 h 1360449"/>
              <a:gd name="connsiteX35" fmla="*/ 2241395 w 2252546"/>
              <a:gd name="connsiteY35" fmla="*/ 546410 h 1360449"/>
              <a:gd name="connsiteX36" fmla="*/ 2174488 w 2252546"/>
              <a:gd name="connsiteY36" fmla="*/ 434898 h 1360449"/>
              <a:gd name="connsiteX37" fmla="*/ 2252546 w 2252546"/>
              <a:gd name="connsiteY37" fmla="*/ 390293 h 1360449"/>
              <a:gd name="connsiteX38" fmla="*/ 2062976 w 2252546"/>
              <a:gd name="connsiteY38" fmla="*/ 267630 h 1360449"/>
              <a:gd name="connsiteX39" fmla="*/ 2062976 w 2252546"/>
              <a:gd name="connsiteY39" fmla="*/ 267630 h 1360449"/>
              <a:gd name="connsiteX40" fmla="*/ 2085278 w 2252546"/>
              <a:gd name="connsiteY40" fmla="*/ 245327 h 1360449"/>
              <a:gd name="connsiteX41" fmla="*/ 2040673 w 2252546"/>
              <a:gd name="connsiteY41" fmla="*/ 144966 h 1360449"/>
              <a:gd name="connsiteX42" fmla="*/ 2029522 w 2252546"/>
              <a:gd name="connsiteY42" fmla="*/ 33454 h 1360449"/>
              <a:gd name="connsiteX43" fmla="*/ 1862254 w 2252546"/>
              <a:gd name="connsiteY43" fmla="*/ 55756 h 1360449"/>
              <a:gd name="connsiteX44" fmla="*/ 1661532 w 2252546"/>
              <a:gd name="connsiteY44" fmla="*/ 33454 h 1360449"/>
              <a:gd name="connsiteX45" fmla="*/ 1572322 w 2252546"/>
              <a:gd name="connsiteY45" fmla="*/ 111512 h 1360449"/>
              <a:gd name="connsiteX46" fmla="*/ 1449658 w 2252546"/>
              <a:gd name="connsiteY46" fmla="*/ 111512 h 1360449"/>
              <a:gd name="connsiteX47" fmla="*/ 1550019 w 2252546"/>
              <a:gd name="connsiteY47" fmla="*/ 0 h 1360449"/>
              <a:gd name="connsiteX48" fmla="*/ 1506189 w 2252546"/>
              <a:gd name="connsiteY48" fmla="*/ 330244 h 1360449"/>
              <a:gd name="connsiteX49" fmla="*/ 1433671 w 2252546"/>
              <a:gd name="connsiteY49" fmla="*/ 267646 h 1360449"/>
              <a:gd name="connsiteX50" fmla="*/ 1324400 w 2252546"/>
              <a:gd name="connsiteY50" fmla="*/ 330658 h 1360449"/>
              <a:gd name="connsiteX51" fmla="*/ 1324339 w 2252546"/>
              <a:gd name="connsiteY51" fmla="*/ 455594 h 1360449"/>
              <a:gd name="connsiteX52" fmla="*/ 1311312 w 2252546"/>
              <a:gd name="connsiteY52" fmla="*/ 443025 h 1360449"/>
              <a:gd name="connsiteX53" fmla="*/ 1240170 w 2252546"/>
              <a:gd name="connsiteY53" fmla="*/ 423882 h 1360449"/>
              <a:gd name="connsiteX54" fmla="*/ 1181596 w 2252546"/>
              <a:gd name="connsiteY54" fmla="*/ 365111 h 1360449"/>
              <a:gd name="connsiteX55" fmla="*/ 890352 w 2252546"/>
              <a:gd name="connsiteY55" fmla="*/ 365111 h 1360449"/>
              <a:gd name="connsiteX56" fmla="*/ 858705 w 2252546"/>
              <a:gd name="connsiteY56" fmla="*/ 444423 h 1360449"/>
              <a:gd name="connsiteX57" fmla="*/ 784495 w 2252546"/>
              <a:gd name="connsiteY57" fmla="*/ 500933 h 1360449"/>
              <a:gd name="connsiteX58" fmla="*/ 781088 w 2252546"/>
              <a:gd name="connsiteY58" fmla="*/ 492559 h 1360449"/>
              <a:gd name="connsiteX59" fmla="*/ 723189 w 2252546"/>
              <a:gd name="connsiteY59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580147 w 2252546"/>
              <a:gd name="connsiteY4" fmla="*/ 456359 h 1360449"/>
              <a:gd name="connsiteX5" fmla="*/ 567211 w 2252546"/>
              <a:gd name="connsiteY5" fmla="*/ 750845 h 1360449"/>
              <a:gd name="connsiteX6" fmla="*/ 424915 w 2252546"/>
              <a:gd name="connsiteY6" fmla="*/ 450390 h 1360449"/>
              <a:gd name="connsiteX7" fmla="*/ 234176 w 2252546"/>
              <a:gd name="connsiteY7" fmla="*/ 390293 h 1360449"/>
              <a:gd name="connsiteX8" fmla="*/ 234176 w 2252546"/>
              <a:gd name="connsiteY8" fmla="*/ 468351 h 1360449"/>
              <a:gd name="connsiteX9" fmla="*/ 256478 w 2252546"/>
              <a:gd name="connsiteY9" fmla="*/ 579864 h 1360449"/>
              <a:gd name="connsiteX10" fmla="*/ 178419 w 2252546"/>
              <a:gd name="connsiteY10" fmla="*/ 657922 h 1360449"/>
              <a:gd name="connsiteX11" fmla="*/ 189571 w 2252546"/>
              <a:gd name="connsiteY11" fmla="*/ 724830 h 1360449"/>
              <a:gd name="connsiteX12" fmla="*/ 78058 w 2252546"/>
              <a:gd name="connsiteY12" fmla="*/ 758283 h 1360449"/>
              <a:gd name="connsiteX13" fmla="*/ 0 w 2252546"/>
              <a:gd name="connsiteY13" fmla="*/ 836342 h 1360449"/>
              <a:gd name="connsiteX14" fmla="*/ 100361 w 2252546"/>
              <a:gd name="connsiteY14" fmla="*/ 981308 h 1360449"/>
              <a:gd name="connsiteX15" fmla="*/ 89210 w 2252546"/>
              <a:gd name="connsiteY15" fmla="*/ 1081669 h 1360449"/>
              <a:gd name="connsiteX16" fmla="*/ 144966 w 2252546"/>
              <a:gd name="connsiteY16" fmla="*/ 1103971 h 1360449"/>
              <a:gd name="connsiteX17" fmla="*/ 156117 w 2252546"/>
              <a:gd name="connsiteY17" fmla="*/ 1014761 h 1360449"/>
              <a:gd name="connsiteX18" fmla="*/ 267629 w 2252546"/>
              <a:gd name="connsiteY18" fmla="*/ 1037064 h 1360449"/>
              <a:gd name="connsiteX19" fmla="*/ 401444 w 2252546"/>
              <a:gd name="connsiteY19" fmla="*/ 1003610 h 1360449"/>
              <a:gd name="connsiteX20" fmla="*/ 479502 w 2252546"/>
              <a:gd name="connsiteY20" fmla="*/ 1182030 h 1360449"/>
              <a:gd name="connsiteX21" fmla="*/ 479502 w 2252546"/>
              <a:gd name="connsiteY21" fmla="*/ 1315844 h 1360449"/>
              <a:gd name="connsiteX22" fmla="*/ 669073 w 2252546"/>
              <a:gd name="connsiteY22" fmla="*/ 1338147 h 1360449"/>
              <a:gd name="connsiteX23" fmla="*/ 713678 w 2252546"/>
              <a:gd name="connsiteY23" fmla="*/ 1360449 h 1360449"/>
              <a:gd name="connsiteX24" fmla="*/ 970156 w 2252546"/>
              <a:gd name="connsiteY24" fmla="*/ 1103971 h 1360449"/>
              <a:gd name="connsiteX25" fmla="*/ 1315844 w 2252546"/>
              <a:gd name="connsiteY25" fmla="*/ 992459 h 1360449"/>
              <a:gd name="connsiteX26" fmla="*/ 1405054 w 2252546"/>
              <a:gd name="connsiteY26" fmla="*/ 858644 h 1360449"/>
              <a:gd name="connsiteX27" fmla="*/ 1326995 w 2252546"/>
              <a:gd name="connsiteY27" fmla="*/ 802888 h 1360449"/>
              <a:gd name="connsiteX28" fmla="*/ 1371600 w 2252546"/>
              <a:gd name="connsiteY28" fmla="*/ 702527 h 1360449"/>
              <a:gd name="connsiteX29" fmla="*/ 1650380 w 2252546"/>
              <a:gd name="connsiteY29" fmla="*/ 602166 h 1360449"/>
              <a:gd name="connsiteX30" fmla="*/ 1650380 w 2252546"/>
              <a:gd name="connsiteY30" fmla="*/ 546410 h 1360449"/>
              <a:gd name="connsiteX31" fmla="*/ 1806497 w 2252546"/>
              <a:gd name="connsiteY31" fmla="*/ 512956 h 1360449"/>
              <a:gd name="connsiteX32" fmla="*/ 1839951 w 2252546"/>
              <a:gd name="connsiteY32" fmla="*/ 535259 h 1360449"/>
              <a:gd name="connsiteX33" fmla="*/ 1929161 w 2252546"/>
              <a:gd name="connsiteY33" fmla="*/ 501805 h 1360449"/>
              <a:gd name="connsiteX34" fmla="*/ 2241395 w 2252546"/>
              <a:gd name="connsiteY34" fmla="*/ 546410 h 1360449"/>
              <a:gd name="connsiteX35" fmla="*/ 2174488 w 2252546"/>
              <a:gd name="connsiteY35" fmla="*/ 434898 h 1360449"/>
              <a:gd name="connsiteX36" fmla="*/ 2252546 w 2252546"/>
              <a:gd name="connsiteY36" fmla="*/ 390293 h 1360449"/>
              <a:gd name="connsiteX37" fmla="*/ 2062976 w 2252546"/>
              <a:gd name="connsiteY37" fmla="*/ 267630 h 1360449"/>
              <a:gd name="connsiteX38" fmla="*/ 2062976 w 2252546"/>
              <a:gd name="connsiteY38" fmla="*/ 267630 h 1360449"/>
              <a:gd name="connsiteX39" fmla="*/ 2085278 w 2252546"/>
              <a:gd name="connsiteY39" fmla="*/ 245327 h 1360449"/>
              <a:gd name="connsiteX40" fmla="*/ 2040673 w 2252546"/>
              <a:gd name="connsiteY40" fmla="*/ 144966 h 1360449"/>
              <a:gd name="connsiteX41" fmla="*/ 2029522 w 2252546"/>
              <a:gd name="connsiteY41" fmla="*/ 33454 h 1360449"/>
              <a:gd name="connsiteX42" fmla="*/ 1862254 w 2252546"/>
              <a:gd name="connsiteY42" fmla="*/ 55756 h 1360449"/>
              <a:gd name="connsiteX43" fmla="*/ 1661532 w 2252546"/>
              <a:gd name="connsiteY43" fmla="*/ 33454 h 1360449"/>
              <a:gd name="connsiteX44" fmla="*/ 1572322 w 2252546"/>
              <a:gd name="connsiteY44" fmla="*/ 111512 h 1360449"/>
              <a:gd name="connsiteX45" fmla="*/ 1449658 w 2252546"/>
              <a:gd name="connsiteY45" fmla="*/ 111512 h 1360449"/>
              <a:gd name="connsiteX46" fmla="*/ 1550019 w 2252546"/>
              <a:gd name="connsiteY46" fmla="*/ 0 h 1360449"/>
              <a:gd name="connsiteX47" fmla="*/ 1506189 w 2252546"/>
              <a:gd name="connsiteY47" fmla="*/ 330244 h 1360449"/>
              <a:gd name="connsiteX48" fmla="*/ 1433671 w 2252546"/>
              <a:gd name="connsiteY48" fmla="*/ 267646 h 1360449"/>
              <a:gd name="connsiteX49" fmla="*/ 1324400 w 2252546"/>
              <a:gd name="connsiteY49" fmla="*/ 330658 h 1360449"/>
              <a:gd name="connsiteX50" fmla="*/ 1324339 w 2252546"/>
              <a:gd name="connsiteY50" fmla="*/ 455594 h 1360449"/>
              <a:gd name="connsiteX51" fmla="*/ 1311312 w 2252546"/>
              <a:gd name="connsiteY51" fmla="*/ 443025 h 1360449"/>
              <a:gd name="connsiteX52" fmla="*/ 1240170 w 2252546"/>
              <a:gd name="connsiteY52" fmla="*/ 423882 h 1360449"/>
              <a:gd name="connsiteX53" fmla="*/ 1181596 w 2252546"/>
              <a:gd name="connsiteY53" fmla="*/ 365111 h 1360449"/>
              <a:gd name="connsiteX54" fmla="*/ 890352 w 2252546"/>
              <a:gd name="connsiteY54" fmla="*/ 365111 h 1360449"/>
              <a:gd name="connsiteX55" fmla="*/ 858705 w 2252546"/>
              <a:gd name="connsiteY55" fmla="*/ 444423 h 1360449"/>
              <a:gd name="connsiteX56" fmla="*/ 784495 w 2252546"/>
              <a:gd name="connsiteY56" fmla="*/ 500933 h 1360449"/>
              <a:gd name="connsiteX57" fmla="*/ 781088 w 2252546"/>
              <a:gd name="connsiteY57" fmla="*/ 492559 h 1360449"/>
              <a:gd name="connsiteX58" fmla="*/ 723189 w 2252546"/>
              <a:gd name="connsiteY58" fmla="*/ 437149 h 1360449"/>
              <a:gd name="connsiteX0" fmla="*/ 412595 w 2252546"/>
              <a:gd name="connsiteY0" fmla="*/ 100361 h 1360449"/>
              <a:gd name="connsiteX1" fmla="*/ 490654 w 2252546"/>
              <a:gd name="connsiteY1" fmla="*/ 223025 h 1360449"/>
              <a:gd name="connsiteX2" fmla="*/ 591015 w 2252546"/>
              <a:gd name="connsiteY2" fmla="*/ 323386 h 1360449"/>
              <a:gd name="connsiteX3" fmla="*/ 446049 w 2252546"/>
              <a:gd name="connsiteY3" fmla="*/ 323386 h 1360449"/>
              <a:gd name="connsiteX4" fmla="*/ 580147 w 2252546"/>
              <a:gd name="connsiteY4" fmla="*/ 456359 h 1360449"/>
              <a:gd name="connsiteX5" fmla="*/ 567212 w 2252546"/>
              <a:gd name="connsiteY5" fmla="*/ 375955 h 1360449"/>
              <a:gd name="connsiteX6" fmla="*/ 424915 w 2252546"/>
              <a:gd name="connsiteY6" fmla="*/ 450390 h 1360449"/>
              <a:gd name="connsiteX7" fmla="*/ 234176 w 2252546"/>
              <a:gd name="connsiteY7" fmla="*/ 390293 h 1360449"/>
              <a:gd name="connsiteX8" fmla="*/ 234176 w 2252546"/>
              <a:gd name="connsiteY8" fmla="*/ 468351 h 1360449"/>
              <a:gd name="connsiteX9" fmla="*/ 256478 w 2252546"/>
              <a:gd name="connsiteY9" fmla="*/ 579864 h 1360449"/>
              <a:gd name="connsiteX10" fmla="*/ 178419 w 2252546"/>
              <a:gd name="connsiteY10" fmla="*/ 657922 h 1360449"/>
              <a:gd name="connsiteX11" fmla="*/ 189571 w 2252546"/>
              <a:gd name="connsiteY11" fmla="*/ 724830 h 1360449"/>
              <a:gd name="connsiteX12" fmla="*/ 78058 w 2252546"/>
              <a:gd name="connsiteY12" fmla="*/ 758283 h 1360449"/>
              <a:gd name="connsiteX13" fmla="*/ 0 w 2252546"/>
              <a:gd name="connsiteY13" fmla="*/ 836342 h 1360449"/>
              <a:gd name="connsiteX14" fmla="*/ 100361 w 2252546"/>
              <a:gd name="connsiteY14" fmla="*/ 981308 h 1360449"/>
              <a:gd name="connsiteX15" fmla="*/ 89210 w 2252546"/>
              <a:gd name="connsiteY15" fmla="*/ 1081669 h 1360449"/>
              <a:gd name="connsiteX16" fmla="*/ 144966 w 2252546"/>
              <a:gd name="connsiteY16" fmla="*/ 1103971 h 1360449"/>
              <a:gd name="connsiteX17" fmla="*/ 156117 w 2252546"/>
              <a:gd name="connsiteY17" fmla="*/ 1014761 h 1360449"/>
              <a:gd name="connsiteX18" fmla="*/ 267629 w 2252546"/>
              <a:gd name="connsiteY18" fmla="*/ 1037064 h 1360449"/>
              <a:gd name="connsiteX19" fmla="*/ 401444 w 2252546"/>
              <a:gd name="connsiteY19" fmla="*/ 1003610 h 1360449"/>
              <a:gd name="connsiteX20" fmla="*/ 479502 w 2252546"/>
              <a:gd name="connsiteY20" fmla="*/ 1182030 h 1360449"/>
              <a:gd name="connsiteX21" fmla="*/ 479502 w 2252546"/>
              <a:gd name="connsiteY21" fmla="*/ 1315844 h 1360449"/>
              <a:gd name="connsiteX22" fmla="*/ 669073 w 2252546"/>
              <a:gd name="connsiteY22" fmla="*/ 1338147 h 1360449"/>
              <a:gd name="connsiteX23" fmla="*/ 713678 w 2252546"/>
              <a:gd name="connsiteY23" fmla="*/ 1360449 h 1360449"/>
              <a:gd name="connsiteX24" fmla="*/ 970156 w 2252546"/>
              <a:gd name="connsiteY24" fmla="*/ 1103971 h 1360449"/>
              <a:gd name="connsiteX25" fmla="*/ 1315844 w 2252546"/>
              <a:gd name="connsiteY25" fmla="*/ 992459 h 1360449"/>
              <a:gd name="connsiteX26" fmla="*/ 1405054 w 2252546"/>
              <a:gd name="connsiteY26" fmla="*/ 858644 h 1360449"/>
              <a:gd name="connsiteX27" fmla="*/ 1326995 w 2252546"/>
              <a:gd name="connsiteY27" fmla="*/ 802888 h 1360449"/>
              <a:gd name="connsiteX28" fmla="*/ 1371600 w 2252546"/>
              <a:gd name="connsiteY28" fmla="*/ 702527 h 1360449"/>
              <a:gd name="connsiteX29" fmla="*/ 1650380 w 2252546"/>
              <a:gd name="connsiteY29" fmla="*/ 602166 h 1360449"/>
              <a:gd name="connsiteX30" fmla="*/ 1650380 w 2252546"/>
              <a:gd name="connsiteY30" fmla="*/ 546410 h 1360449"/>
              <a:gd name="connsiteX31" fmla="*/ 1806497 w 2252546"/>
              <a:gd name="connsiteY31" fmla="*/ 512956 h 1360449"/>
              <a:gd name="connsiteX32" fmla="*/ 1839951 w 2252546"/>
              <a:gd name="connsiteY32" fmla="*/ 535259 h 1360449"/>
              <a:gd name="connsiteX33" fmla="*/ 1929161 w 2252546"/>
              <a:gd name="connsiteY33" fmla="*/ 501805 h 1360449"/>
              <a:gd name="connsiteX34" fmla="*/ 2241395 w 2252546"/>
              <a:gd name="connsiteY34" fmla="*/ 546410 h 1360449"/>
              <a:gd name="connsiteX35" fmla="*/ 2174488 w 2252546"/>
              <a:gd name="connsiteY35" fmla="*/ 434898 h 1360449"/>
              <a:gd name="connsiteX36" fmla="*/ 2252546 w 2252546"/>
              <a:gd name="connsiteY36" fmla="*/ 390293 h 1360449"/>
              <a:gd name="connsiteX37" fmla="*/ 2062976 w 2252546"/>
              <a:gd name="connsiteY37" fmla="*/ 267630 h 1360449"/>
              <a:gd name="connsiteX38" fmla="*/ 2062976 w 2252546"/>
              <a:gd name="connsiteY38" fmla="*/ 267630 h 1360449"/>
              <a:gd name="connsiteX39" fmla="*/ 2085278 w 2252546"/>
              <a:gd name="connsiteY39" fmla="*/ 245327 h 1360449"/>
              <a:gd name="connsiteX40" fmla="*/ 2040673 w 2252546"/>
              <a:gd name="connsiteY40" fmla="*/ 144966 h 1360449"/>
              <a:gd name="connsiteX41" fmla="*/ 2029522 w 2252546"/>
              <a:gd name="connsiteY41" fmla="*/ 33454 h 1360449"/>
              <a:gd name="connsiteX42" fmla="*/ 1862254 w 2252546"/>
              <a:gd name="connsiteY42" fmla="*/ 55756 h 1360449"/>
              <a:gd name="connsiteX43" fmla="*/ 1661532 w 2252546"/>
              <a:gd name="connsiteY43" fmla="*/ 33454 h 1360449"/>
              <a:gd name="connsiteX44" fmla="*/ 1572322 w 2252546"/>
              <a:gd name="connsiteY44" fmla="*/ 111512 h 1360449"/>
              <a:gd name="connsiteX45" fmla="*/ 1449658 w 2252546"/>
              <a:gd name="connsiteY45" fmla="*/ 111512 h 1360449"/>
              <a:gd name="connsiteX46" fmla="*/ 1550019 w 2252546"/>
              <a:gd name="connsiteY46" fmla="*/ 0 h 1360449"/>
              <a:gd name="connsiteX47" fmla="*/ 1506189 w 2252546"/>
              <a:gd name="connsiteY47" fmla="*/ 330244 h 1360449"/>
              <a:gd name="connsiteX48" fmla="*/ 1433671 w 2252546"/>
              <a:gd name="connsiteY48" fmla="*/ 267646 h 1360449"/>
              <a:gd name="connsiteX49" fmla="*/ 1324400 w 2252546"/>
              <a:gd name="connsiteY49" fmla="*/ 330658 h 1360449"/>
              <a:gd name="connsiteX50" fmla="*/ 1324339 w 2252546"/>
              <a:gd name="connsiteY50" fmla="*/ 455594 h 1360449"/>
              <a:gd name="connsiteX51" fmla="*/ 1311312 w 2252546"/>
              <a:gd name="connsiteY51" fmla="*/ 443025 h 1360449"/>
              <a:gd name="connsiteX52" fmla="*/ 1240170 w 2252546"/>
              <a:gd name="connsiteY52" fmla="*/ 423882 h 1360449"/>
              <a:gd name="connsiteX53" fmla="*/ 1181596 w 2252546"/>
              <a:gd name="connsiteY53" fmla="*/ 365111 h 1360449"/>
              <a:gd name="connsiteX54" fmla="*/ 890352 w 2252546"/>
              <a:gd name="connsiteY54" fmla="*/ 365111 h 1360449"/>
              <a:gd name="connsiteX55" fmla="*/ 858705 w 2252546"/>
              <a:gd name="connsiteY55" fmla="*/ 444423 h 1360449"/>
              <a:gd name="connsiteX56" fmla="*/ 784495 w 2252546"/>
              <a:gd name="connsiteY56" fmla="*/ 500933 h 1360449"/>
              <a:gd name="connsiteX57" fmla="*/ 781088 w 2252546"/>
              <a:gd name="connsiteY57" fmla="*/ 492559 h 1360449"/>
              <a:gd name="connsiteX58" fmla="*/ 723189 w 2252546"/>
              <a:gd name="connsiteY58" fmla="*/ 437149 h 1360449"/>
              <a:gd name="connsiteX0" fmla="*/ 490654 w 2252546"/>
              <a:gd name="connsiteY0" fmla="*/ 223025 h 1360449"/>
              <a:gd name="connsiteX1" fmla="*/ 591015 w 2252546"/>
              <a:gd name="connsiteY1" fmla="*/ 323386 h 1360449"/>
              <a:gd name="connsiteX2" fmla="*/ 446049 w 2252546"/>
              <a:gd name="connsiteY2" fmla="*/ 323386 h 1360449"/>
              <a:gd name="connsiteX3" fmla="*/ 580147 w 2252546"/>
              <a:gd name="connsiteY3" fmla="*/ 456359 h 1360449"/>
              <a:gd name="connsiteX4" fmla="*/ 567212 w 2252546"/>
              <a:gd name="connsiteY4" fmla="*/ 375955 h 1360449"/>
              <a:gd name="connsiteX5" fmla="*/ 424915 w 2252546"/>
              <a:gd name="connsiteY5" fmla="*/ 450390 h 1360449"/>
              <a:gd name="connsiteX6" fmla="*/ 234176 w 2252546"/>
              <a:gd name="connsiteY6" fmla="*/ 390293 h 1360449"/>
              <a:gd name="connsiteX7" fmla="*/ 234176 w 2252546"/>
              <a:gd name="connsiteY7" fmla="*/ 468351 h 1360449"/>
              <a:gd name="connsiteX8" fmla="*/ 256478 w 2252546"/>
              <a:gd name="connsiteY8" fmla="*/ 579864 h 1360449"/>
              <a:gd name="connsiteX9" fmla="*/ 178419 w 2252546"/>
              <a:gd name="connsiteY9" fmla="*/ 657922 h 1360449"/>
              <a:gd name="connsiteX10" fmla="*/ 189571 w 2252546"/>
              <a:gd name="connsiteY10" fmla="*/ 724830 h 1360449"/>
              <a:gd name="connsiteX11" fmla="*/ 78058 w 2252546"/>
              <a:gd name="connsiteY11" fmla="*/ 758283 h 1360449"/>
              <a:gd name="connsiteX12" fmla="*/ 0 w 2252546"/>
              <a:gd name="connsiteY12" fmla="*/ 836342 h 1360449"/>
              <a:gd name="connsiteX13" fmla="*/ 100361 w 2252546"/>
              <a:gd name="connsiteY13" fmla="*/ 981308 h 1360449"/>
              <a:gd name="connsiteX14" fmla="*/ 89210 w 2252546"/>
              <a:gd name="connsiteY14" fmla="*/ 1081669 h 1360449"/>
              <a:gd name="connsiteX15" fmla="*/ 144966 w 2252546"/>
              <a:gd name="connsiteY15" fmla="*/ 1103971 h 1360449"/>
              <a:gd name="connsiteX16" fmla="*/ 156117 w 2252546"/>
              <a:gd name="connsiteY16" fmla="*/ 1014761 h 1360449"/>
              <a:gd name="connsiteX17" fmla="*/ 267629 w 2252546"/>
              <a:gd name="connsiteY17" fmla="*/ 1037064 h 1360449"/>
              <a:gd name="connsiteX18" fmla="*/ 401444 w 2252546"/>
              <a:gd name="connsiteY18" fmla="*/ 1003610 h 1360449"/>
              <a:gd name="connsiteX19" fmla="*/ 479502 w 2252546"/>
              <a:gd name="connsiteY19" fmla="*/ 1182030 h 1360449"/>
              <a:gd name="connsiteX20" fmla="*/ 479502 w 2252546"/>
              <a:gd name="connsiteY20" fmla="*/ 1315844 h 1360449"/>
              <a:gd name="connsiteX21" fmla="*/ 669073 w 2252546"/>
              <a:gd name="connsiteY21" fmla="*/ 1338147 h 1360449"/>
              <a:gd name="connsiteX22" fmla="*/ 713678 w 2252546"/>
              <a:gd name="connsiteY22" fmla="*/ 1360449 h 1360449"/>
              <a:gd name="connsiteX23" fmla="*/ 970156 w 2252546"/>
              <a:gd name="connsiteY23" fmla="*/ 1103971 h 1360449"/>
              <a:gd name="connsiteX24" fmla="*/ 1315844 w 2252546"/>
              <a:gd name="connsiteY24" fmla="*/ 992459 h 1360449"/>
              <a:gd name="connsiteX25" fmla="*/ 1405054 w 2252546"/>
              <a:gd name="connsiteY25" fmla="*/ 858644 h 1360449"/>
              <a:gd name="connsiteX26" fmla="*/ 1326995 w 2252546"/>
              <a:gd name="connsiteY26" fmla="*/ 802888 h 1360449"/>
              <a:gd name="connsiteX27" fmla="*/ 1371600 w 2252546"/>
              <a:gd name="connsiteY27" fmla="*/ 702527 h 1360449"/>
              <a:gd name="connsiteX28" fmla="*/ 1650380 w 2252546"/>
              <a:gd name="connsiteY28" fmla="*/ 602166 h 1360449"/>
              <a:gd name="connsiteX29" fmla="*/ 1650380 w 2252546"/>
              <a:gd name="connsiteY29" fmla="*/ 546410 h 1360449"/>
              <a:gd name="connsiteX30" fmla="*/ 1806497 w 2252546"/>
              <a:gd name="connsiteY30" fmla="*/ 512956 h 1360449"/>
              <a:gd name="connsiteX31" fmla="*/ 1839951 w 2252546"/>
              <a:gd name="connsiteY31" fmla="*/ 535259 h 1360449"/>
              <a:gd name="connsiteX32" fmla="*/ 1929161 w 2252546"/>
              <a:gd name="connsiteY32" fmla="*/ 501805 h 1360449"/>
              <a:gd name="connsiteX33" fmla="*/ 2241395 w 2252546"/>
              <a:gd name="connsiteY33" fmla="*/ 546410 h 1360449"/>
              <a:gd name="connsiteX34" fmla="*/ 2174488 w 2252546"/>
              <a:gd name="connsiteY34" fmla="*/ 434898 h 1360449"/>
              <a:gd name="connsiteX35" fmla="*/ 2252546 w 2252546"/>
              <a:gd name="connsiteY35" fmla="*/ 390293 h 1360449"/>
              <a:gd name="connsiteX36" fmla="*/ 2062976 w 2252546"/>
              <a:gd name="connsiteY36" fmla="*/ 267630 h 1360449"/>
              <a:gd name="connsiteX37" fmla="*/ 2062976 w 2252546"/>
              <a:gd name="connsiteY37" fmla="*/ 267630 h 1360449"/>
              <a:gd name="connsiteX38" fmla="*/ 2085278 w 2252546"/>
              <a:gd name="connsiteY38" fmla="*/ 245327 h 1360449"/>
              <a:gd name="connsiteX39" fmla="*/ 2040673 w 2252546"/>
              <a:gd name="connsiteY39" fmla="*/ 144966 h 1360449"/>
              <a:gd name="connsiteX40" fmla="*/ 2029522 w 2252546"/>
              <a:gd name="connsiteY40" fmla="*/ 33454 h 1360449"/>
              <a:gd name="connsiteX41" fmla="*/ 1862254 w 2252546"/>
              <a:gd name="connsiteY41" fmla="*/ 55756 h 1360449"/>
              <a:gd name="connsiteX42" fmla="*/ 1661532 w 2252546"/>
              <a:gd name="connsiteY42" fmla="*/ 33454 h 1360449"/>
              <a:gd name="connsiteX43" fmla="*/ 1572322 w 2252546"/>
              <a:gd name="connsiteY43" fmla="*/ 111512 h 1360449"/>
              <a:gd name="connsiteX44" fmla="*/ 1449658 w 2252546"/>
              <a:gd name="connsiteY44" fmla="*/ 111512 h 1360449"/>
              <a:gd name="connsiteX45" fmla="*/ 1550019 w 2252546"/>
              <a:gd name="connsiteY45" fmla="*/ 0 h 1360449"/>
              <a:gd name="connsiteX46" fmla="*/ 1506189 w 2252546"/>
              <a:gd name="connsiteY46" fmla="*/ 330244 h 1360449"/>
              <a:gd name="connsiteX47" fmla="*/ 1433671 w 2252546"/>
              <a:gd name="connsiteY47" fmla="*/ 267646 h 1360449"/>
              <a:gd name="connsiteX48" fmla="*/ 1324400 w 2252546"/>
              <a:gd name="connsiteY48" fmla="*/ 330658 h 1360449"/>
              <a:gd name="connsiteX49" fmla="*/ 1324339 w 2252546"/>
              <a:gd name="connsiteY49" fmla="*/ 455594 h 1360449"/>
              <a:gd name="connsiteX50" fmla="*/ 1311312 w 2252546"/>
              <a:gd name="connsiteY50" fmla="*/ 443025 h 1360449"/>
              <a:gd name="connsiteX51" fmla="*/ 1240170 w 2252546"/>
              <a:gd name="connsiteY51" fmla="*/ 423882 h 1360449"/>
              <a:gd name="connsiteX52" fmla="*/ 1181596 w 2252546"/>
              <a:gd name="connsiteY52" fmla="*/ 365111 h 1360449"/>
              <a:gd name="connsiteX53" fmla="*/ 890352 w 2252546"/>
              <a:gd name="connsiteY53" fmla="*/ 365111 h 1360449"/>
              <a:gd name="connsiteX54" fmla="*/ 858705 w 2252546"/>
              <a:gd name="connsiteY54" fmla="*/ 444423 h 1360449"/>
              <a:gd name="connsiteX55" fmla="*/ 784495 w 2252546"/>
              <a:gd name="connsiteY55" fmla="*/ 500933 h 1360449"/>
              <a:gd name="connsiteX56" fmla="*/ 781088 w 2252546"/>
              <a:gd name="connsiteY56" fmla="*/ 492559 h 1360449"/>
              <a:gd name="connsiteX57" fmla="*/ 723189 w 2252546"/>
              <a:gd name="connsiteY57" fmla="*/ 437149 h 1360449"/>
              <a:gd name="connsiteX0" fmla="*/ 591015 w 2252546"/>
              <a:gd name="connsiteY0" fmla="*/ 323386 h 1360449"/>
              <a:gd name="connsiteX1" fmla="*/ 446049 w 2252546"/>
              <a:gd name="connsiteY1" fmla="*/ 323386 h 1360449"/>
              <a:gd name="connsiteX2" fmla="*/ 580147 w 2252546"/>
              <a:gd name="connsiteY2" fmla="*/ 456359 h 1360449"/>
              <a:gd name="connsiteX3" fmla="*/ 567212 w 2252546"/>
              <a:gd name="connsiteY3" fmla="*/ 375955 h 1360449"/>
              <a:gd name="connsiteX4" fmla="*/ 424915 w 2252546"/>
              <a:gd name="connsiteY4" fmla="*/ 450390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4 h 1360449"/>
              <a:gd name="connsiteX46" fmla="*/ 1433671 w 2252546"/>
              <a:gd name="connsiteY46" fmla="*/ 267646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23189 w 2252546"/>
              <a:gd name="connsiteY56" fmla="*/ 437149 h 1360449"/>
              <a:gd name="connsiteX0" fmla="*/ 591015 w 2252546"/>
              <a:gd name="connsiteY0" fmla="*/ 323386 h 1360449"/>
              <a:gd name="connsiteX1" fmla="*/ 446049 w 2252546"/>
              <a:gd name="connsiteY1" fmla="*/ 323386 h 1360449"/>
              <a:gd name="connsiteX2" fmla="*/ 580147 w 2252546"/>
              <a:gd name="connsiteY2" fmla="*/ 456359 h 1360449"/>
              <a:gd name="connsiteX3" fmla="*/ 567212 w 2252546"/>
              <a:gd name="connsiteY3" fmla="*/ 375955 h 1360449"/>
              <a:gd name="connsiteX4" fmla="*/ 424915 w 2252546"/>
              <a:gd name="connsiteY4" fmla="*/ 450390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449658 w 2252546"/>
              <a:gd name="connsiteY43" fmla="*/ 111512 h 1360449"/>
              <a:gd name="connsiteX44" fmla="*/ 1550019 w 2252546"/>
              <a:gd name="connsiteY44" fmla="*/ 0 h 1360449"/>
              <a:gd name="connsiteX45" fmla="*/ 1506189 w 2252546"/>
              <a:gd name="connsiteY45" fmla="*/ 330244 h 1360449"/>
              <a:gd name="connsiteX46" fmla="*/ 1433671 w 2252546"/>
              <a:gd name="connsiteY46" fmla="*/ 267646 h 1360449"/>
              <a:gd name="connsiteX47" fmla="*/ 1324400 w 2252546"/>
              <a:gd name="connsiteY47" fmla="*/ 330658 h 1360449"/>
              <a:gd name="connsiteX48" fmla="*/ 1324339 w 2252546"/>
              <a:gd name="connsiteY48" fmla="*/ 455594 h 1360449"/>
              <a:gd name="connsiteX49" fmla="*/ 1311312 w 2252546"/>
              <a:gd name="connsiteY49" fmla="*/ 443025 h 1360449"/>
              <a:gd name="connsiteX50" fmla="*/ 1240170 w 2252546"/>
              <a:gd name="connsiteY50" fmla="*/ 423882 h 1360449"/>
              <a:gd name="connsiteX51" fmla="*/ 1181596 w 2252546"/>
              <a:gd name="connsiteY51" fmla="*/ 365111 h 1360449"/>
              <a:gd name="connsiteX52" fmla="*/ 890352 w 2252546"/>
              <a:gd name="connsiteY52" fmla="*/ 365111 h 1360449"/>
              <a:gd name="connsiteX53" fmla="*/ 858705 w 2252546"/>
              <a:gd name="connsiteY53" fmla="*/ 444423 h 1360449"/>
              <a:gd name="connsiteX54" fmla="*/ 784495 w 2252546"/>
              <a:gd name="connsiteY54" fmla="*/ 500933 h 1360449"/>
              <a:gd name="connsiteX55" fmla="*/ 781088 w 2252546"/>
              <a:gd name="connsiteY55" fmla="*/ 492559 h 1360449"/>
              <a:gd name="connsiteX56" fmla="*/ 768152 w 2252546"/>
              <a:gd name="connsiteY56" fmla="*/ 492559 h 1360449"/>
              <a:gd name="connsiteX57" fmla="*/ 723189 w 2252546"/>
              <a:gd name="connsiteY57" fmla="*/ 437149 h 1360449"/>
              <a:gd name="connsiteX0" fmla="*/ 591015 w 2252546"/>
              <a:gd name="connsiteY0" fmla="*/ 323386 h 1360449"/>
              <a:gd name="connsiteX1" fmla="*/ 446049 w 2252546"/>
              <a:gd name="connsiteY1" fmla="*/ 323386 h 1360449"/>
              <a:gd name="connsiteX2" fmla="*/ 580147 w 2252546"/>
              <a:gd name="connsiteY2" fmla="*/ 456359 h 1360449"/>
              <a:gd name="connsiteX3" fmla="*/ 567212 w 2252546"/>
              <a:gd name="connsiteY3" fmla="*/ 375955 h 1360449"/>
              <a:gd name="connsiteX4" fmla="*/ 424915 w 2252546"/>
              <a:gd name="connsiteY4" fmla="*/ 450390 h 1360449"/>
              <a:gd name="connsiteX5" fmla="*/ 234176 w 2252546"/>
              <a:gd name="connsiteY5" fmla="*/ 390293 h 1360449"/>
              <a:gd name="connsiteX6" fmla="*/ 234176 w 2252546"/>
              <a:gd name="connsiteY6" fmla="*/ 468351 h 1360449"/>
              <a:gd name="connsiteX7" fmla="*/ 256478 w 2252546"/>
              <a:gd name="connsiteY7" fmla="*/ 579864 h 1360449"/>
              <a:gd name="connsiteX8" fmla="*/ 178419 w 2252546"/>
              <a:gd name="connsiteY8" fmla="*/ 657922 h 1360449"/>
              <a:gd name="connsiteX9" fmla="*/ 189571 w 2252546"/>
              <a:gd name="connsiteY9" fmla="*/ 724830 h 1360449"/>
              <a:gd name="connsiteX10" fmla="*/ 78058 w 2252546"/>
              <a:gd name="connsiteY10" fmla="*/ 758283 h 1360449"/>
              <a:gd name="connsiteX11" fmla="*/ 0 w 2252546"/>
              <a:gd name="connsiteY11" fmla="*/ 836342 h 1360449"/>
              <a:gd name="connsiteX12" fmla="*/ 100361 w 2252546"/>
              <a:gd name="connsiteY12" fmla="*/ 981308 h 1360449"/>
              <a:gd name="connsiteX13" fmla="*/ 89210 w 2252546"/>
              <a:gd name="connsiteY13" fmla="*/ 1081669 h 1360449"/>
              <a:gd name="connsiteX14" fmla="*/ 144966 w 2252546"/>
              <a:gd name="connsiteY14" fmla="*/ 1103971 h 1360449"/>
              <a:gd name="connsiteX15" fmla="*/ 156117 w 2252546"/>
              <a:gd name="connsiteY15" fmla="*/ 1014761 h 1360449"/>
              <a:gd name="connsiteX16" fmla="*/ 267629 w 2252546"/>
              <a:gd name="connsiteY16" fmla="*/ 1037064 h 1360449"/>
              <a:gd name="connsiteX17" fmla="*/ 401444 w 2252546"/>
              <a:gd name="connsiteY17" fmla="*/ 1003610 h 1360449"/>
              <a:gd name="connsiteX18" fmla="*/ 479502 w 2252546"/>
              <a:gd name="connsiteY18" fmla="*/ 1182030 h 1360449"/>
              <a:gd name="connsiteX19" fmla="*/ 479502 w 2252546"/>
              <a:gd name="connsiteY19" fmla="*/ 1315844 h 1360449"/>
              <a:gd name="connsiteX20" fmla="*/ 669073 w 2252546"/>
              <a:gd name="connsiteY20" fmla="*/ 1338147 h 1360449"/>
              <a:gd name="connsiteX21" fmla="*/ 713678 w 2252546"/>
              <a:gd name="connsiteY21" fmla="*/ 1360449 h 1360449"/>
              <a:gd name="connsiteX22" fmla="*/ 970156 w 2252546"/>
              <a:gd name="connsiteY22" fmla="*/ 1103971 h 1360449"/>
              <a:gd name="connsiteX23" fmla="*/ 1315844 w 2252546"/>
              <a:gd name="connsiteY23" fmla="*/ 992459 h 1360449"/>
              <a:gd name="connsiteX24" fmla="*/ 1405054 w 2252546"/>
              <a:gd name="connsiteY24" fmla="*/ 858644 h 1360449"/>
              <a:gd name="connsiteX25" fmla="*/ 1326995 w 2252546"/>
              <a:gd name="connsiteY25" fmla="*/ 802888 h 1360449"/>
              <a:gd name="connsiteX26" fmla="*/ 1371600 w 2252546"/>
              <a:gd name="connsiteY26" fmla="*/ 702527 h 1360449"/>
              <a:gd name="connsiteX27" fmla="*/ 1650380 w 2252546"/>
              <a:gd name="connsiteY27" fmla="*/ 602166 h 1360449"/>
              <a:gd name="connsiteX28" fmla="*/ 1650380 w 2252546"/>
              <a:gd name="connsiteY28" fmla="*/ 546410 h 1360449"/>
              <a:gd name="connsiteX29" fmla="*/ 1806497 w 2252546"/>
              <a:gd name="connsiteY29" fmla="*/ 512956 h 1360449"/>
              <a:gd name="connsiteX30" fmla="*/ 1839951 w 2252546"/>
              <a:gd name="connsiteY30" fmla="*/ 535259 h 1360449"/>
              <a:gd name="connsiteX31" fmla="*/ 1929161 w 2252546"/>
              <a:gd name="connsiteY31" fmla="*/ 501805 h 1360449"/>
              <a:gd name="connsiteX32" fmla="*/ 2241395 w 2252546"/>
              <a:gd name="connsiteY32" fmla="*/ 546410 h 1360449"/>
              <a:gd name="connsiteX33" fmla="*/ 2174488 w 2252546"/>
              <a:gd name="connsiteY33" fmla="*/ 434898 h 1360449"/>
              <a:gd name="connsiteX34" fmla="*/ 2252546 w 2252546"/>
              <a:gd name="connsiteY34" fmla="*/ 390293 h 1360449"/>
              <a:gd name="connsiteX35" fmla="*/ 2062976 w 2252546"/>
              <a:gd name="connsiteY35" fmla="*/ 267630 h 1360449"/>
              <a:gd name="connsiteX36" fmla="*/ 2062976 w 2252546"/>
              <a:gd name="connsiteY36" fmla="*/ 267630 h 1360449"/>
              <a:gd name="connsiteX37" fmla="*/ 2085278 w 2252546"/>
              <a:gd name="connsiteY37" fmla="*/ 245327 h 1360449"/>
              <a:gd name="connsiteX38" fmla="*/ 2040673 w 2252546"/>
              <a:gd name="connsiteY38" fmla="*/ 144966 h 1360449"/>
              <a:gd name="connsiteX39" fmla="*/ 2029522 w 2252546"/>
              <a:gd name="connsiteY39" fmla="*/ 33454 h 1360449"/>
              <a:gd name="connsiteX40" fmla="*/ 1862254 w 2252546"/>
              <a:gd name="connsiteY40" fmla="*/ 55756 h 1360449"/>
              <a:gd name="connsiteX41" fmla="*/ 1661532 w 2252546"/>
              <a:gd name="connsiteY41" fmla="*/ 33454 h 1360449"/>
              <a:gd name="connsiteX42" fmla="*/ 1572322 w 2252546"/>
              <a:gd name="connsiteY42" fmla="*/ 111512 h 1360449"/>
              <a:gd name="connsiteX43" fmla="*/ 1550019 w 2252546"/>
              <a:gd name="connsiteY43" fmla="*/ 0 h 1360449"/>
              <a:gd name="connsiteX44" fmla="*/ 1506189 w 2252546"/>
              <a:gd name="connsiteY44" fmla="*/ 330244 h 1360449"/>
              <a:gd name="connsiteX45" fmla="*/ 1433671 w 2252546"/>
              <a:gd name="connsiteY45" fmla="*/ 267646 h 1360449"/>
              <a:gd name="connsiteX46" fmla="*/ 1324400 w 2252546"/>
              <a:gd name="connsiteY46" fmla="*/ 330658 h 1360449"/>
              <a:gd name="connsiteX47" fmla="*/ 1324339 w 2252546"/>
              <a:gd name="connsiteY47" fmla="*/ 455594 h 1360449"/>
              <a:gd name="connsiteX48" fmla="*/ 1311312 w 2252546"/>
              <a:gd name="connsiteY48" fmla="*/ 443025 h 1360449"/>
              <a:gd name="connsiteX49" fmla="*/ 1240170 w 2252546"/>
              <a:gd name="connsiteY49" fmla="*/ 423882 h 1360449"/>
              <a:gd name="connsiteX50" fmla="*/ 1181596 w 2252546"/>
              <a:gd name="connsiteY50" fmla="*/ 365111 h 1360449"/>
              <a:gd name="connsiteX51" fmla="*/ 890352 w 2252546"/>
              <a:gd name="connsiteY51" fmla="*/ 365111 h 1360449"/>
              <a:gd name="connsiteX52" fmla="*/ 858705 w 2252546"/>
              <a:gd name="connsiteY52" fmla="*/ 444423 h 1360449"/>
              <a:gd name="connsiteX53" fmla="*/ 784495 w 2252546"/>
              <a:gd name="connsiteY53" fmla="*/ 500933 h 1360449"/>
              <a:gd name="connsiteX54" fmla="*/ 781088 w 2252546"/>
              <a:gd name="connsiteY54" fmla="*/ 492559 h 1360449"/>
              <a:gd name="connsiteX55" fmla="*/ 768152 w 2252546"/>
              <a:gd name="connsiteY55" fmla="*/ 492559 h 1360449"/>
              <a:gd name="connsiteX56" fmla="*/ 723189 w 2252546"/>
              <a:gd name="connsiteY56" fmla="*/ 437149 h 1360449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401444 w 2252546"/>
              <a:gd name="connsiteY17" fmla="*/ 970156 h 1326995"/>
              <a:gd name="connsiteX18" fmla="*/ 479502 w 2252546"/>
              <a:gd name="connsiteY18" fmla="*/ 1148576 h 1326995"/>
              <a:gd name="connsiteX19" fmla="*/ 479502 w 2252546"/>
              <a:gd name="connsiteY19" fmla="*/ 1282390 h 1326995"/>
              <a:gd name="connsiteX20" fmla="*/ 669073 w 2252546"/>
              <a:gd name="connsiteY20" fmla="*/ 1304693 h 1326995"/>
              <a:gd name="connsiteX21" fmla="*/ 713678 w 2252546"/>
              <a:gd name="connsiteY21" fmla="*/ 1326995 h 1326995"/>
              <a:gd name="connsiteX22" fmla="*/ 970156 w 2252546"/>
              <a:gd name="connsiteY22" fmla="*/ 1070517 h 1326995"/>
              <a:gd name="connsiteX23" fmla="*/ 1315844 w 2252546"/>
              <a:gd name="connsiteY23" fmla="*/ 959005 h 1326995"/>
              <a:gd name="connsiteX24" fmla="*/ 1405054 w 2252546"/>
              <a:gd name="connsiteY24" fmla="*/ 825190 h 1326995"/>
              <a:gd name="connsiteX25" fmla="*/ 1326995 w 2252546"/>
              <a:gd name="connsiteY25" fmla="*/ 769434 h 1326995"/>
              <a:gd name="connsiteX26" fmla="*/ 1371600 w 2252546"/>
              <a:gd name="connsiteY26" fmla="*/ 669073 h 1326995"/>
              <a:gd name="connsiteX27" fmla="*/ 1650380 w 2252546"/>
              <a:gd name="connsiteY27" fmla="*/ 568712 h 1326995"/>
              <a:gd name="connsiteX28" fmla="*/ 1650380 w 2252546"/>
              <a:gd name="connsiteY28" fmla="*/ 512956 h 1326995"/>
              <a:gd name="connsiteX29" fmla="*/ 1806497 w 2252546"/>
              <a:gd name="connsiteY29" fmla="*/ 479502 h 1326995"/>
              <a:gd name="connsiteX30" fmla="*/ 1839951 w 2252546"/>
              <a:gd name="connsiteY30" fmla="*/ 501805 h 1326995"/>
              <a:gd name="connsiteX31" fmla="*/ 1929161 w 2252546"/>
              <a:gd name="connsiteY31" fmla="*/ 468351 h 1326995"/>
              <a:gd name="connsiteX32" fmla="*/ 2241395 w 2252546"/>
              <a:gd name="connsiteY32" fmla="*/ 512956 h 1326995"/>
              <a:gd name="connsiteX33" fmla="*/ 2174488 w 2252546"/>
              <a:gd name="connsiteY33" fmla="*/ 401444 h 1326995"/>
              <a:gd name="connsiteX34" fmla="*/ 2252546 w 2252546"/>
              <a:gd name="connsiteY34" fmla="*/ 356839 h 1326995"/>
              <a:gd name="connsiteX35" fmla="*/ 2062976 w 2252546"/>
              <a:gd name="connsiteY35" fmla="*/ 234176 h 1326995"/>
              <a:gd name="connsiteX36" fmla="*/ 2062976 w 2252546"/>
              <a:gd name="connsiteY36" fmla="*/ 234176 h 1326995"/>
              <a:gd name="connsiteX37" fmla="*/ 2085278 w 2252546"/>
              <a:gd name="connsiteY37" fmla="*/ 211873 h 1326995"/>
              <a:gd name="connsiteX38" fmla="*/ 2040673 w 2252546"/>
              <a:gd name="connsiteY38" fmla="*/ 111512 h 1326995"/>
              <a:gd name="connsiteX39" fmla="*/ 2029522 w 2252546"/>
              <a:gd name="connsiteY39" fmla="*/ 0 h 1326995"/>
              <a:gd name="connsiteX40" fmla="*/ 1862254 w 2252546"/>
              <a:gd name="connsiteY40" fmla="*/ 22302 h 1326995"/>
              <a:gd name="connsiteX41" fmla="*/ 1661532 w 2252546"/>
              <a:gd name="connsiteY41" fmla="*/ 0 h 1326995"/>
              <a:gd name="connsiteX42" fmla="*/ 1572322 w 2252546"/>
              <a:gd name="connsiteY42" fmla="*/ 78058 h 1326995"/>
              <a:gd name="connsiteX43" fmla="*/ 1506189 w 2252546"/>
              <a:gd name="connsiteY43" fmla="*/ 296790 h 1326995"/>
              <a:gd name="connsiteX44" fmla="*/ 1433671 w 2252546"/>
              <a:gd name="connsiteY44" fmla="*/ 234192 h 1326995"/>
              <a:gd name="connsiteX45" fmla="*/ 1324400 w 2252546"/>
              <a:gd name="connsiteY45" fmla="*/ 297204 h 1326995"/>
              <a:gd name="connsiteX46" fmla="*/ 1324339 w 2252546"/>
              <a:gd name="connsiteY46" fmla="*/ 422140 h 1326995"/>
              <a:gd name="connsiteX47" fmla="*/ 1311312 w 2252546"/>
              <a:gd name="connsiteY47" fmla="*/ 409571 h 1326995"/>
              <a:gd name="connsiteX48" fmla="*/ 1240170 w 2252546"/>
              <a:gd name="connsiteY48" fmla="*/ 390428 h 1326995"/>
              <a:gd name="connsiteX49" fmla="*/ 1181596 w 2252546"/>
              <a:gd name="connsiteY49" fmla="*/ 331657 h 1326995"/>
              <a:gd name="connsiteX50" fmla="*/ 890352 w 2252546"/>
              <a:gd name="connsiteY50" fmla="*/ 331657 h 1326995"/>
              <a:gd name="connsiteX51" fmla="*/ 858705 w 2252546"/>
              <a:gd name="connsiteY51" fmla="*/ 410969 h 1326995"/>
              <a:gd name="connsiteX52" fmla="*/ 784495 w 2252546"/>
              <a:gd name="connsiteY52" fmla="*/ 467479 h 1326995"/>
              <a:gd name="connsiteX53" fmla="*/ 781088 w 2252546"/>
              <a:gd name="connsiteY53" fmla="*/ 459105 h 1326995"/>
              <a:gd name="connsiteX54" fmla="*/ 768152 w 2252546"/>
              <a:gd name="connsiteY54" fmla="*/ 459105 h 1326995"/>
              <a:gd name="connsiteX55" fmla="*/ 723189 w 2252546"/>
              <a:gd name="connsiteY55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401444 w 2252546"/>
              <a:gd name="connsiteY17" fmla="*/ 970156 h 1326995"/>
              <a:gd name="connsiteX18" fmla="*/ 479502 w 2252546"/>
              <a:gd name="connsiteY18" fmla="*/ 1102878 h 1326995"/>
              <a:gd name="connsiteX19" fmla="*/ 479502 w 2252546"/>
              <a:gd name="connsiteY19" fmla="*/ 1282390 h 1326995"/>
              <a:gd name="connsiteX20" fmla="*/ 669073 w 2252546"/>
              <a:gd name="connsiteY20" fmla="*/ 1304693 h 1326995"/>
              <a:gd name="connsiteX21" fmla="*/ 713678 w 2252546"/>
              <a:gd name="connsiteY21" fmla="*/ 1326995 h 1326995"/>
              <a:gd name="connsiteX22" fmla="*/ 970156 w 2252546"/>
              <a:gd name="connsiteY22" fmla="*/ 1070517 h 1326995"/>
              <a:gd name="connsiteX23" fmla="*/ 1315844 w 2252546"/>
              <a:gd name="connsiteY23" fmla="*/ 959005 h 1326995"/>
              <a:gd name="connsiteX24" fmla="*/ 1405054 w 2252546"/>
              <a:gd name="connsiteY24" fmla="*/ 825190 h 1326995"/>
              <a:gd name="connsiteX25" fmla="*/ 1326995 w 2252546"/>
              <a:gd name="connsiteY25" fmla="*/ 769434 h 1326995"/>
              <a:gd name="connsiteX26" fmla="*/ 1371600 w 2252546"/>
              <a:gd name="connsiteY26" fmla="*/ 669073 h 1326995"/>
              <a:gd name="connsiteX27" fmla="*/ 1650380 w 2252546"/>
              <a:gd name="connsiteY27" fmla="*/ 568712 h 1326995"/>
              <a:gd name="connsiteX28" fmla="*/ 1650380 w 2252546"/>
              <a:gd name="connsiteY28" fmla="*/ 512956 h 1326995"/>
              <a:gd name="connsiteX29" fmla="*/ 1806497 w 2252546"/>
              <a:gd name="connsiteY29" fmla="*/ 479502 h 1326995"/>
              <a:gd name="connsiteX30" fmla="*/ 1839951 w 2252546"/>
              <a:gd name="connsiteY30" fmla="*/ 501805 h 1326995"/>
              <a:gd name="connsiteX31" fmla="*/ 1929161 w 2252546"/>
              <a:gd name="connsiteY31" fmla="*/ 468351 h 1326995"/>
              <a:gd name="connsiteX32" fmla="*/ 2241395 w 2252546"/>
              <a:gd name="connsiteY32" fmla="*/ 512956 h 1326995"/>
              <a:gd name="connsiteX33" fmla="*/ 2174488 w 2252546"/>
              <a:gd name="connsiteY33" fmla="*/ 401444 h 1326995"/>
              <a:gd name="connsiteX34" fmla="*/ 2252546 w 2252546"/>
              <a:gd name="connsiteY34" fmla="*/ 356839 h 1326995"/>
              <a:gd name="connsiteX35" fmla="*/ 2062976 w 2252546"/>
              <a:gd name="connsiteY35" fmla="*/ 234176 h 1326995"/>
              <a:gd name="connsiteX36" fmla="*/ 2062976 w 2252546"/>
              <a:gd name="connsiteY36" fmla="*/ 234176 h 1326995"/>
              <a:gd name="connsiteX37" fmla="*/ 2085278 w 2252546"/>
              <a:gd name="connsiteY37" fmla="*/ 211873 h 1326995"/>
              <a:gd name="connsiteX38" fmla="*/ 2040673 w 2252546"/>
              <a:gd name="connsiteY38" fmla="*/ 111512 h 1326995"/>
              <a:gd name="connsiteX39" fmla="*/ 2029522 w 2252546"/>
              <a:gd name="connsiteY39" fmla="*/ 0 h 1326995"/>
              <a:gd name="connsiteX40" fmla="*/ 1862254 w 2252546"/>
              <a:gd name="connsiteY40" fmla="*/ 22302 h 1326995"/>
              <a:gd name="connsiteX41" fmla="*/ 1661532 w 2252546"/>
              <a:gd name="connsiteY41" fmla="*/ 0 h 1326995"/>
              <a:gd name="connsiteX42" fmla="*/ 1572322 w 2252546"/>
              <a:gd name="connsiteY42" fmla="*/ 78058 h 1326995"/>
              <a:gd name="connsiteX43" fmla="*/ 1506189 w 2252546"/>
              <a:gd name="connsiteY43" fmla="*/ 296790 h 1326995"/>
              <a:gd name="connsiteX44" fmla="*/ 1433671 w 2252546"/>
              <a:gd name="connsiteY44" fmla="*/ 234192 h 1326995"/>
              <a:gd name="connsiteX45" fmla="*/ 1324400 w 2252546"/>
              <a:gd name="connsiteY45" fmla="*/ 297204 h 1326995"/>
              <a:gd name="connsiteX46" fmla="*/ 1324339 w 2252546"/>
              <a:gd name="connsiteY46" fmla="*/ 422140 h 1326995"/>
              <a:gd name="connsiteX47" fmla="*/ 1311312 w 2252546"/>
              <a:gd name="connsiteY47" fmla="*/ 409571 h 1326995"/>
              <a:gd name="connsiteX48" fmla="*/ 1240170 w 2252546"/>
              <a:gd name="connsiteY48" fmla="*/ 390428 h 1326995"/>
              <a:gd name="connsiteX49" fmla="*/ 1181596 w 2252546"/>
              <a:gd name="connsiteY49" fmla="*/ 331657 h 1326995"/>
              <a:gd name="connsiteX50" fmla="*/ 890352 w 2252546"/>
              <a:gd name="connsiteY50" fmla="*/ 331657 h 1326995"/>
              <a:gd name="connsiteX51" fmla="*/ 858705 w 2252546"/>
              <a:gd name="connsiteY51" fmla="*/ 410969 h 1326995"/>
              <a:gd name="connsiteX52" fmla="*/ 784495 w 2252546"/>
              <a:gd name="connsiteY52" fmla="*/ 467479 h 1326995"/>
              <a:gd name="connsiteX53" fmla="*/ 781088 w 2252546"/>
              <a:gd name="connsiteY53" fmla="*/ 459105 h 1326995"/>
              <a:gd name="connsiteX54" fmla="*/ 768152 w 2252546"/>
              <a:gd name="connsiteY54" fmla="*/ 459105 h 1326995"/>
              <a:gd name="connsiteX55" fmla="*/ 723189 w 2252546"/>
              <a:gd name="connsiteY55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401444 w 2252546"/>
              <a:gd name="connsiteY17" fmla="*/ 970156 h 1326995"/>
              <a:gd name="connsiteX18" fmla="*/ 430542 w 2252546"/>
              <a:gd name="connsiteY18" fmla="*/ 1007975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1532 w 2252546"/>
              <a:gd name="connsiteY42" fmla="*/ 0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84301 w 2252546"/>
              <a:gd name="connsiteY17" fmla="*/ 981581 h 1326995"/>
              <a:gd name="connsiteX18" fmla="*/ 430542 w 2252546"/>
              <a:gd name="connsiteY18" fmla="*/ 1007975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1532 w 2252546"/>
              <a:gd name="connsiteY42" fmla="*/ 0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84301 w 2252546"/>
              <a:gd name="connsiteY17" fmla="*/ 981581 h 1326995"/>
              <a:gd name="connsiteX18" fmla="*/ 341966 w 2252546"/>
              <a:gd name="connsiteY18" fmla="*/ 993694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84301 w 2252546"/>
              <a:gd name="connsiteY17" fmla="*/ 981581 h 1326995"/>
              <a:gd name="connsiteX18" fmla="*/ 364824 w 2252546"/>
              <a:gd name="connsiteY18" fmla="*/ 1013687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35727 w 2252546"/>
              <a:gd name="connsiteY17" fmla="*/ 984437 h 1326995"/>
              <a:gd name="connsiteX18" fmla="*/ 364824 w 2252546"/>
              <a:gd name="connsiteY18" fmla="*/ 1013687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35727 w 2252546"/>
              <a:gd name="connsiteY17" fmla="*/ 984437 h 1326995"/>
              <a:gd name="connsiteX18" fmla="*/ 373396 w 2252546"/>
              <a:gd name="connsiteY18" fmla="*/ 982269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56117 w 2252546"/>
              <a:gd name="connsiteY15" fmla="*/ 981307 h 1326995"/>
              <a:gd name="connsiteX16" fmla="*/ 267629 w 2252546"/>
              <a:gd name="connsiteY16" fmla="*/ 1003610 h 1326995"/>
              <a:gd name="connsiteX17" fmla="*/ 367158 w 2252546"/>
              <a:gd name="connsiteY17" fmla="*/ 1021567 h 1326995"/>
              <a:gd name="connsiteX18" fmla="*/ 373396 w 2252546"/>
              <a:gd name="connsiteY18" fmla="*/ 982269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100361 w 2252546"/>
              <a:gd name="connsiteY12" fmla="*/ 947854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67547 w 2252546"/>
              <a:gd name="connsiteY15" fmla="*/ 981307 h 1326995"/>
              <a:gd name="connsiteX16" fmla="*/ 267629 w 2252546"/>
              <a:gd name="connsiteY16" fmla="*/ 1003610 h 1326995"/>
              <a:gd name="connsiteX17" fmla="*/ 367158 w 2252546"/>
              <a:gd name="connsiteY17" fmla="*/ 1021567 h 1326995"/>
              <a:gd name="connsiteX18" fmla="*/ 373396 w 2252546"/>
              <a:gd name="connsiteY18" fmla="*/ 982269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91789 w 2252546"/>
              <a:gd name="connsiteY12" fmla="*/ 953566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67547 w 2252546"/>
              <a:gd name="connsiteY15" fmla="*/ 981307 h 1326995"/>
              <a:gd name="connsiteX16" fmla="*/ 267629 w 2252546"/>
              <a:gd name="connsiteY16" fmla="*/ 1003610 h 1326995"/>
              <a:gd name="connsiteX17" fmla="*/ 367158 w 2252546"/>
              <a:gd name="connsiteY17" fmla="*/ 1021567 h 1326995"/>
              <a:gd name="connsiteX18" fmla="*/ 373396 w 2252546"/>
              <a:gd name="connsiteY18" fmla="*/ 982269 h 1326995"/>
              <a:gd name="connsiteX19" fmla="*/ 430542 w 2252546"/>
              <a:gd name="connsiteY19" fmla="*/ 1007975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80147 w 2252546"/>
              <a:gd name="connsiteY2" fmla="*/ 422905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91789 w 2252546"/>
              <a:gd name="connsiteY12" fmla="*/ 953566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67547 w 2252546"/>
              <a:gd name="connsiteY15" fmla="*/ 981307 h 1326995"/>
              <a:gd name="connsiteX16" fmla="*/ 267629 w 2252546"/>
              <a:gd name="connsiteY16" fmla="*/ 1003610 h 1326995"/>
              <a:gd name="connsiteX17" fmla="*/ 367158 w 2252546"/>
              <a:gd name="connsiteY17" fmla="*/ 1021567 h 1326995"/>
              <a:gd name="connsiteX18" fmla="*/ 373396 w 2252546"/>
              <a:gd name="connsiteY18" fmla="*/ 982269 h 1326995"/>
              <a:gd name="connsiteX19" fmla="*/ 430542 w 2252546"/>
              <a:gd name="connsiteY19" fmla="*/ 1016543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567212 w 2252546"/>
              <a:gd name="connsiteY3" fmla="*/ 342501 h 1326995"/>
              <a:gd name="connsiteX4" fmla="*/ 424915 w 2252546"/>
              <a:gd name="connsiteY4" fmla="*/ 416936 h 1326995"/>
              <a:gd name="connsiteX5" fmla="*/ 234176 w 2252546"/>
              <a:gd name="connsiteY5" fmla="*/ 356839 h 1326995"/>
              <a:gd name="connsiteX6" fmla="*/ 234176 w 2252546"/>
              <a:gd name="connsiteY6" fmla="*/ 434897 h 1326995"/>
              <a:gd name="connsiteX7" fmla="*/ 256478 w 2252546"/>
              <a:gd name="connsiteY7" fmla="*/ 546410 h 1326995"/>
              <a:gd name="connsiteX8" fmla="*/ 178419 w 2252546"/>
              <a:gd name="connsiteY8" fmla="*/ 624468 h 1326995"/>
              <a:gd name="connsiteX9" fmla="*/ 189571 w 2252546"/>
              <a:gd name="connsiteY9" fmla="*/ 691376 h 1326995"/>
              <a:gd name="connsiteX10" fmla="*/ 78058 w 2252546"/>
              <a:gd name="connsiteY10" fmla="*/ 724829 h 1326995"/>
              <a:gd name="connsiteX11" fmla="*/ 0 w 2252546"/>
              <a:gd name="connsiteY11" fmla="*/ 802888 h 1326995"/>
              <a:gd name="connsiteX12" fmla="*/ 91789 w 2252546"/>
              <a:gd name="connsiteY12" fmla="*/ 953566 h 1326995"/>
              <a:gd name="connsiteX13" fmla="*/ 89210 w 2252546"/>
              <a:gd name="connsiteY13" fmla="*/ 1048215 h 1326995"/>
              <a:gd name="connsiteX14" fmla="*/ 144966 w 2252546"/>
              <a:gd name="connsiteY14" fmla="*/ 1070517 h 1326995"/>
              <a:gd name="connsiteX15" fmla="*/ 167547 w 2252546"/>
              <a:gd name="connsiteY15" fmla="*/ 981307 h 1326995"/>
              <a:gd name="connsiteX16" fmla="*/ 267629 w 2252546"/>
              <a:gd name="connsiteY16" fmla="*/ 1003610 h 1326995"/>
              <a:gd name="connsiteX17" fmla="*/ 367158 w 2252546"/>
              <a:gd name="connsiteY17" fmla="*/ 1021567 h 1326995"/>
              <a:gd name="connsiteX18" fmla="*/ 373396 w 2252546"/>
              <a:gd name="connsiteY18" fmla="*/ 982269 h 1326995"/>
              <a:gd name="connsiteX19" fmla="*/ 430542 w 2252546"/>
              <a:gd name="connsiteY19" fmla="*/ 1016543 h 1326995"/>
              <a:gd name="connsiteX20" fmla="*/ 479502 w 2252546"/>
              <a:gd name="connsiteY20" fmla="*/ 1102878 h 1326995"/>
              <a:gd name="connsiteX21" fmla="*/ 479502 w 2252546"/>
              <a:gd name="connsiteY21" fmla="*/ 1282390 h 1326995"/>
              <a:gd name="connsiteX22" fmla="*/ 669073 w 2252546"/>
              <a:gd name="connsiteY22" fmla="*/ 1304693 h 1326995"/>
              <a:gd name="connsiteX23" fmla="*/ 713678 w 2252546"/>
              <a:gd name="connsiteY23" fmla="*/ 1326995 h 1326995"/>
              <a:gd name="connsiteX24" fmla="*/ 970156 w 2252546"/>
              <a:gd name="connsiteY24" fmla="*/ 1070517 h 1326995"/>
              <a:gd name="connsiteX25" fmla="*/ 1315844 w 2252546"/>
              <a:gd name="connsiteY25" fmla="*/ 959005 h 1326995"/>
              <a:gd name="connsiteX26" fmla="*/ 1405054 w 2252546"/>
              <a:gd name="connsiteY26" fmla="*/ 825190 h 1326995"/>
              <a:gd name="connsiteX27" fmla="*/ 1326995 w 2252546"/>
              <a:gd name="connsiteY27" fmla="*/ 769434 h 1326995"/>
              <a:gd name="connsiteX28" fmla="*/ 1371600 w 2252546"/>
              <a:gd name="connsiteY28" fmla="*/ 669073 h 1326995"/>
              <a:gd name="connsiteX29" fmla="*/ 1650380 w 2252546"/>
              <a:gd name="connsiteY29" fmla="*/ 568712 h 1326995"/>
              <a:gd name="connsiteX30" fmla="*/ 1650380 w 2252546"/>
              <a:gd name="connsiteY30" fmla="*/ 512956 h 1326995"/>
              <a:gd name="connsiteX31" fmla="*/ 1806497 w 2252546"/>
              <a:gd name="connsiteY31" fmla="*/ 479502 h 1326995"/>
              <a:gd name="connsiteX32" fmla="*/ 1839951 w 2252546"/>
              <a:gd name="connsiteY32" fmla="*/ 501805 h 1326995"/>
              <a:gd name="connsiteX33" fmla="*/ 1929161 w 2252546"/>
              <a:gd name="connsiteY33" fmla="*/ 468351 h 1326995"/>
              <a:gd name="connsiteX34" fmla="*/ 2241395 w 2252546"/>
              <a:gd name="connsiteY34" fmla="*/ 512956 h 1326995"/>
              <a:gd name="connsiteX35" fmla="*/ 2174488 w 2252546"/>
              <a:gd name="connsiteY35" fmla="*/ 401444 h 1326995"/>
              <a:gd name="connsiteX36" fmla="*/ 2252546 w 2252546"/>
              <a:gd name="connsiteY36" fmla="*/ 356839 h 1326995"/>
              <a:gd name="connsiteX37" fmla="*/ 2062976 w 2252546"/>
              <a:gd name="connsiteY37" fmla="*/ 234176 h 1326995"/>
              <a:gd name="connsiteX38" fmla="*/ 2062976 w 2252546"/>
              <a:gd name="connsiteY38" fmla="*/ 234176 h 1326995"/>
              <a:gd name="connsiteX39" fmla="*/ 2085278 w 2252546"/>
              <a:gd name="connsiteY39" fmla="*/ 211873 h 1326995"/>
              <a:gd name="connsiteX40" fmla="*/ 2040673 w 2252546"/>
              <a:gd name="connsiteY40" fmla="*/ 111512 h 1326995"/>
              <a:gd name="connsiteX41" fmla="*/ 2029522 w 2252546"/>
              <a:gd name="connsiteY41" fmla="*/ 0 h 1326995"/>
              <a:gd name="connsiteX42" fmla="*/ 1862254 w 2252546"/>
              <a:gd name="connsiteY42" fmla="*/ 22302 h 1326995"/>
              <a:gd name="connsiteX43" fmla="*/ 1661532 w 2252546"/>
              <a:gd name="connsiteY43" fmla="*/ 0 h 1326995"/>
              <a:gd name="connsiteX44" fmla="*/ 1572322 w 2252546"/>
              <a:gd name="connsiteY44" fmla="*/ 78058 h 1326995"/>
              <a:gd name="connsiteX45" fmla="*/ 1506189 w 2252546"/>
              <a:gd name="connsiteY45" fmla="*/ 296790 h 1326995"/>
              <a:gd name="connsiteX46" fmla="*/ 1433671 w 2252546"/>
              <a:gd name="connsiteY46" fmla="*/ 234192 h 1326995"/>
              <a:gd name="connsiteX47" fmla="*/ 1324400 w 2252546"/>
              <a:gd name="connsiteY47" fmla="*/ 297204 h 1326995"/>
              <a:gd name="connsiteX48" fmla="*/ 1324339 w 2252546"/>
              <a:gd name="connsiteY48" fmla="*/ 422140 h 1326995"/>
              <a:gd name="connsiteX49" fmla="*/ 1311312 w 2252546"/>
              <a:gd name="connsiteY49" fmla="*/ 409571 h 1326995"/>
              <a:gd name="connsiteX50" fmla="*/ 1240170 w 2252546"/>
              <a:gd name="connsiteY50" fmla="*/ 390428 h 1326995"/>
              <a:gd name="connsiteX51" fmla="*/ 1181596 w 2252546"/>
              <a:gd name="connsiteY51" fmla="*/ 331657 h 1326995"/>
              <a:gd name="connsiteX52" fmla="*/ 890352 w 2252546"/>
              <a:gd name="connsiteY52" fmla="*/ 331657 h 1326995"/>
              <a:gd name="connsiteX53" fmla="*/ 858705 w 2252546"/>
              <a:gd name="connsiteY53" fmla="*/ 410969 h 1326995"/>
              <a:gd name="connsiteX54" fmla="*/ 784495 w 2252546"/>
              <a:gd name="connsiteY54" fmla="*/ 467479 h 1326995"/>
              <a:gd name="connsiteX55" fmla="*/ 781088 w 2252546"/>
              <a:gd name="connsiteY55" fmla="*/ 459105 h 1326995"/>
              <a:gd name="connsiteX56" fmla="*/ 768152 w 2252546"/>
              <a:gd name="connsiteY56" fmla="*/ 459105 h 1326995"/>
              <a:gd name="connsiteX57" fmla="*/ 723189 w 2252546"/>
              <a:gd name="connsiteY57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424915 w 2252546"/>
              <a:gd name="connsiteY3" fmla="*/ 416936 h 1326995"/>
              <a:gd name="connsiteX4" fmla="*/ 234176 w 2252546"/>
              <a:gd name="connsiteY4" fmla="*/ 356839 h 1326995"/>
              <a:gd name="connsiteX5" fmla="*/ 234176 w 2252546"/>
              <a:gd name="connsiteY5" fmla="*/ 434897 h 1326995"/>
              <a:gd name="connsiteX6" fmla="*/ 256478 w 2252546"/>
              <a:gd name="connsiteY6" fmla="*/ 546410 h 1326995"/>
              <a:gd name="connsiteX7" fmla="*/ 178419 w 2252546"/>
              <a:gd name="connsiteY7" fmla="*/ 624468 h 1326995"/>
              <a:gd name="connsiteX8" fmla="*/ 189571 w 2252546"/>
              <a:gd name="connsiteY8" fmla="*/ 691376 h 1326995"/>
              <a:gd name="connsiteX9" fmla="*/ 78058 w 2252546"/>
              <a:gd name="connsiteY9" fmla="*/ 724829 h 1326995"/>
              <a:gd name="connsiteX10" fmla="*/ 0 w 2252546"/>
              <a:gd name="connsiteY10" fmla="*/ 802888 h 1326995"/>
              <a:gd name="connsiteX11" fmla="*/ 91789 w 2252546"/>
              <a:gd name="connsiteY11" fmla="*/ 953566 h 1326995"/>
              <a:gd name="connsiteX12" fmla="*/ 89210 w 2252546"/>
              <a:gd name="connsiteY12" fmla="*/ 1048215 h 1326995"/>
              <a:gd name="connsiteX13" fmla="*/ 144966 w 2252546"/>
              <a:gd name="connsiteY13" fmla="*/ 1070517 h 1326995"/>
              <a:gd name="connsiteX14" fmla="*/ 167547 w 2252546"/>
              <a:gd name="connsiteY14" fmla="*/ 981307 h 1326995"/>
              <a:gd name="connsiteX15" fmla="*/ 267629 w 2252546"/>
              <a:gd name="connsiteY15" fmla="*/ 1003610 h 1326995"/>
              <a:gd name="connsiteX16" fmla="*/ 367158 w 2252546"/>
              <a:gd name="connsiteY16" fmla="*/ 1021567 h 1326995"/>
              <a:gd name="connsiteX17" fmla="*/ 373396 w 2252546"/>
              <a:gd name="connsiteY17" fmla="*/ 982269 h 1326995"/>
              <a:gd name="connsiteX18" fmla="*/ 430542 w 2252546"/>
              <a:gd name="connsiteY18" fmla="*/ 1016543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1532 w 2252546"/>
              <a:gd name="connsiteY42" fmla="*/ 0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424915 w 2252546"/>
              <a:gd name="connsiteY3" fmla="*/ 416936 h 1326995"/>
              <a:gd name="connsiteX4" fmla="*/ 234176 w 2252546"/>
              <a:gd name="connsiteY4" fmla="*/ 356839 h 1326995"/>
              <a:gd name="connsiteX5" fmla="*/ 234176 w 2252546"/>
              <a:gd name="connsiteY5" fmla="*/ 434897 h 1326995"/>
              <a:gd name="connsiteX6" fmla="*/ 256478 w 2252546"/>
              <a:gd name="connsiteY6" fmla="*/ 546410 h 1326995"/>
              <a:gd name="connsiteX7" fmla="*/ 178419 w 2252546"/>
              <a:gd name="connsiteY7" fmla="*/ 624468 h 1326995"/>
              <a:gd name="connsiteX8" fmla="*/ 189571 w 2252546"/>
              <a:gd name="connsiteY8" fmla="*/ 691376 h 1326995"/>
              <a:gd name="connsiteX9" fmla="*/ 78058 w 2252546"/>
              <a:gd name="connsiteY9" fmla="*/ 724829 h 1326995"/>
              <a:gd name="connsiteX10" fmla="*/ 0 w 2252546"/>
              <a:gd name="connsiteY10" fmla="*/ 802888 h 1326995"/>
              <a:gd name="connsiteX11" fmla="*/ 91789 w 2252546"/>
              <a:gd name="connsiteY11" fmla="*/ 953566 h 1326995"/>
              <a:gd name="connsiteX12" fmla="*/ 89210 w 2252546"/>
              <a:gd name="connsiteY12" fmla="*/ 1048215 h 1326995"/>
              <a:gd name="connsiteX13" fmla="*/ 144966 w 2252546"/>
              <a:gd name="connsiteY13" fmla="*/ 1070517 h 1326995"/>
              <a:gd name="connsiteX14" fmla="*/ 167547 w 2252546"/>
              <a:gd name="connsiteY14" fmla="*/ 981307 h 1326995"/>
              <a:gd name="connsiteX15" fmla="*/ 267629 w 2252546"/>
              <a:gd name="connsiteY15" fmla="*/ 1003610 h 1326995"/>
              <a:gd name="connsiteX16" fmla="*/ 367158 w 2252546"/>
              <a:gd name="connsiteY16" fmla="*/ 1021567 h 1326995"/>
              <a:gd name="connsiteX17" fmla="*/ 373396 w 2252546"/>
              <a:gd name="connsiteY17" fmla="*/ 982269 h 1326995"/>
              <a:gd name="connsiteX18" fmla="*/ 430542 w 2252546"/>
              <a:gd name="connsiteY18" fmla="*/ 1016543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1532 w 2252546"/>
              <a:gd name="connsiteY42" fmla="*/ 0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57" fmla="*/ 591015 w 2252546"/>
              <a:gd name="connsiteY57" fmla="*/ 289932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424915 w 2252546"/>
              <a:gd name="connsiteY3" fmla="*/ 416936 h 1326995"/>
              <a:gd name="connsiteX4" fmla="*/ 234176 w 2252546"/>
              <a:gd name="connsiteY4" fmla="*/ 356839 h 1326995"/>
              <a:gd name="connsiteX5" fmla="*/ 234176 w 2252546"/>
              <a:gd name="connsiteY5" fmla="*/ 434897 h 1326995"/>
              <a:gd name="connsiteX6" fmla="*/ 256478 w 2252546"/>
              <a:gd name="connsiteY6" fmla="*/ 546410 h 1326995"/>
              <a:gd name="connsiteX7" fmla="*/ 178419 w 2252546"/>
              <a:gd name="connsiteY7" fmla="*/ 624468 h 1326995"/>
              <a:gd name="connsiteX8" fmla="*/ 189571 w 2252546"/>
              <a:gd name="connsiteY8" fmla="*/ 691376 h 1326995"/>
              <a:gd name="connsiteX9" fmla="*/ 78058 w 2252546"/>
              <a:gd name="connsiteY9" fmla="*/ 724829 h 1326995"/>
              <a:gd name="connsiteX10" fmla="*/ 0 w 2252546"/>
              <a:gd name="connsiteY10" fmla="*/ 802888 h 1326995"/>
              <a:gd name="connsiteX11" fmla="*/ 91789 w 2252546"/>
              <a:gd name="connsiteY11" fmla="*/ 953566 h 1326995"/>
              <a:gd name="connsiteX12" fmla="*/ 89210 w 2252546"/>
              <a:gd name="connsiteY12" fmla="*/ 1048215 h 1326995"/>
              <a:gd name="connsiteX13" fmla="*/ 144966 w 2252546"/>
              <a:gd name="connsiteY13" fmla="*/ 1070517 h 1326995"/>
              <a:gd name="connsiteX14" fmla="*/ 167547 w 2252546"/>
              <a:gd name="connsiteY14" fmla="*/ 981307 h 1326995"/>
              <a:gd name="connsiteX15" fmla="*/ 267629 w 2252546"/>
              <a:gd name="connsiteY15" fmla="*/ 1003610 h 1326995"/>
              <a:gd name="connsiteX16" fmla="*/ 367158 w 2252546"/>
              <a:gd name="connsiteY16" fmla="*/ 1021567 h 1326995"/>
              <a:gd name="connsiteX17" fmla="*/ 373396 w 2252546"/>
              <a:gd name="connsiteY17" fmla="*/ 982269 h 1326995"/>
              <a:gd name="connsiteX18" fmla="*/ 430542 w 2252546"/>
              <a:gd name="connsiteY18" fmla="*/ 1016543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1532 w 2252546"/>
              <a:gd name="connsiteY42" fmla="*/ 0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57" fmla="*/ 591015 w 2252546"/>
              <a:gd name="connsiteY57" fmla="*/ 289932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424915 w 2252546"/>
              <a:gd name="connsiteY3" fmla="*/ 416936 h 1326995"/>
              <a:gd name="connsiteX4" fmla="*/ 234176 w 2252546"/>
              <a:gd name="connsiteY4" fmla="*/ 356839 h 1326995"/>
              <a:gd name="connsiteX5" fmla="*/ 234176 w 2252546"/>
              <a:gd name="connsiteY5" fmla="*/ 434897 h 1326995"/>
              <a:gd name="connsiteX6" fmla="*/ 256478 w 2252546"/>
              <a:gd name="connsiteY6" fmla="*/ 546410 h 1326995"/>
              <a:gd name="connsiteX7" fmla="*/ 178419 w 2252546"/>
              <a:gd name="connsiteY7" fmla="*/ 624468 h 1326995"/>
              <a:gd name="connsiteX8" fmla="*/ 189571 w 2252546"/>
              <a:gd name="connsiteY8" fmla="*/ 691376 h 1326995"/>
              <a:gd name="connsiteX9" fmla="*/ 78058 w 2252546"/>
              <a:gd name="connsiteY9" fmla="*/ 724829 h 1326995"/>
              <a:gd name="connsiteX10" fmla="*/ 0 w 2252546"/>
              <a:gd name="connsiteY10" fmla="*/ 802888 h 1326995"/>
              <a:gd name="connsiteX11" fmla="*/ 91789 w 2252546"/>
              <a:gd name="connsiteY11" fmla="*/ 953566 h 1326995"/>
              <a:gd name="connsiteX12" fmla="*/ 89210 w 2252546"/>
              <a:gd name="connsiteY12" fmla="*/ 1048215 h 1326995"/>
              <a:gd name="connsiteX13" fmla="*/ 144966 w 2252546"/>
              <a:gd name="connsiteY13" fmla="*/ 1070517 h 1326995"/>
              <a:gd name="connsiteX14" fmla="*/ 167547 w 2252546"/>
              <a:gd name="connsiteY14" fmla="*/ 981307 h 1326995"/>
              <a:gd name="connsiteX15" fmla="*/ 267629 w 2252546"/>
              <a:gd name="connsiteY15" fmla="*/ 1003610 h 1326995"/>
              <a:gd name="connsiteX16" fmla="*/ 367158 w 2252546"/>
              <a:gd name="connsiteY16" fmla="*/ 1021567 h 1326995"/>
              <a:gd name="connsiteX17" fmla="*/ 373396 w 2252546"/>
              <a:gd name="connsiteY17" fmla="*/ 982269 h 1326995"/>
              <a:gd name="connsiteX18" fmla="*/ 430542 w 2252546"/>
              <a:gd name="connsiteY18" fmla="*/ 1016543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62254 w 2252546"/>
              <a:gd name="connsiteY41" fmla="*/ 22302 h 1326995"/>
              <a:gd name="connsiteX42" fmla="*/ 1667247 w 2252546"/>
              <a:gd name="connsiteY42" fmla="*/ 28561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57" fmla="*/ 591015 w 2252546"/>
              <a:gd name="connsiteY57" fmla="*/ 289932 h 1326995"/>
              <a:gd name="connsiteX0" fmla="*/ 591015 w 2252546"/>
              <a:gd name="connsiteY0" fmla="*/ 289932 h 1326995"/>
              <a:gd name="connsiteX1" fmla="*/ 446049 w 2252546"/>
              <a:gd name="connsiteY1" fmla="*/ 289932 h 1326995"/>
              <a:gd name="connsiteX2" fmla="*/ 520144 w 2252546"/>
              <a:gd name="connsiteY2" fmla="*/ 362927 h 1326995"/>
              <a:gd name="connsiteX3" fmla="*/ 424915 w 2252546"/>
              <a:gd name="connsiteY3" fmla="*/ 416936 h 1326995"/>
              <a:gd name="connsiteX4" fmla="*/ 234176 w 2252546"/>
              <a:gd name="connsiteY4" fmla="*/ 356839 h 1326995"/>
              <a:gd name="connsiteX5" fmla="*/ 234176 w 2252546"/>
              <a:gd name="connsiteY5" fmla="*/ 434897 h 1326995"/>
              <a:gd name="connsiteX6" fmla="*/ 256478 w 2252546"/>
              <a:gd name="connsiteY6" fmla="*/ 546410 h 1326995"/>
              <a:gd name="connsiteX7" fmla="*/ 178419 w 2252546"/>
              <a:gd name="connsiteY7" fmla="*/ 624468 h 1326995"/>
              <a:gd name="connsiteX8" fmla="*/ 189571 w 2252546"/>
              <a:gd name="connsiteY8" fmla="*/ 691376 h 1326995"/>
              <a:gd name="connsiteX9" fmla="*/ 78058 w 2252546"/>
              <a:gd name="connsiteY9" fmla="*/ 724829 h 1326995"/>
              <a:gd name="connsiteX10" fmla="*/ 0 w 2252546"/>
              <a:gd name="connsiteY10" fmla="*/ 802888 h 1326995"/>
              <a:gd name="connsiteX11" fmla="*/ 91789 w 2252546"/>
              <a:gd name="connsiteY11" fmla="*/ 953566 h 1326995"/>
              <a:gd name="connsiteX12" fmla="*/ 89210 w 2252546"/>
              <a:gd name="connsiteY12" fmla="*/ 1048215 h 1326995"/>
              <a:gd name="connsiteX13" fmla="*/ 144966 w 2252546"/>
              <a:gd name="connsiteY13" fmla="*/ 1070517 h 1326995"/>
              <a:gd name="connsiteX14" fmla="*/ 167547 w 2252546"/>
              <a:gd name="connsiteY14" fmla="*/ 981307 h 1326995"/>
              <a:gd name="connsiteX15" fmla="*/ 267629 w 2252546"/>
              <a:gd name="connsiteY15" fmla="*/ 1003610 h 1326995"/>
              <a:gd name="connsiteX16" fmla="*/ 367158 w 2252546"/>
              <a:gd name="connsiteY16" fmla="*/ 1021567 h 1326995"/>
              <a:gd name="connsiteX17" fmla="*/ 373396 w 2252546"/>
              <a:gd name="connsiteY17" fmla="*/ 982269 h 1326995"/>
              <a:gd name="connsiteX18" fmla="*/ 430542 w 2252546"/>
              <a:gd name="connsiteY18" fmla="*/ 1016543 h 1326995"/>
              <a:gd name="connsiteX19" fmla="*/ 479502 w 2252546"/>
              <a:gd name="connsiteY19" fmla="*/ 1102878 h 1326995"/>
              <a:gd name="connsiteX20" fmla="*/ 479502 w 2252546"/>
              <a:gd name="connsiteY20" fmla="*/ 1282390 h 1326995"/>
              <a:gd name="connsiteX21" fmla="*/ 669073 w 2252546"/>
              <a:gd name="connsiteY21" fmla="*/ 1304693 h 1326995"/>
              <a:gd name="connsiteX22" fmla="*/ 713678 w 2252546"/>
              <a:gd name="connsiteY22" fmla="*/ 1326995 h 1326995"/>
              <a:gd name="connsiteX23" fmla="*/ 970156 w 2252546"/>
              <a:gd name="connsiteY23" fmla="*/ 1070517 h 1326995"/>
              <a:gd name="connsiteX24" fmla="*/ 1315844 w 2252546"/>
              <a:gd name="connsiteY24" fmla="*/ 959005 h 1326995"/>
              <a:gd name="connsiteX25" fmla="*/ 1405054 w 2252546"/>
              <a:gd name="connsiteY25" fmla="*/ 825190 h 1326995"/>
              <a:gd name="connsiteX26" fmla="*/ 1326995 w 2252546"/>
              <a:gd name="connsiteY26" fmla="*/ 769434 h 1326995"/>
              <a:gd name="connsiteX27" fmla="*/ 1371600 w 2252546"/>
              <a:gd name="connsiteY27" fmla="*/ 669073 h 1326995"/>
              <a:gd name="connsiteX28" fmla="*/ 1650380 w 2252546"/>
              <a:gd name="connsiteY28" fmla="*/ 568712 h 1326995"/>
              <a:gd name="connsiteX29" fmla="*/ 1650380 w 2252546"/>
              <a:gd name="connsiteY29" fmla="*/ 512956 h 1326995"/>
              <a:gd name="connsiteX30" fmla="*/ 1806497 w 2252546"/>
              <a:gd name="connsiteY30" fmla="*/ 479502 h 1326995"/>
              <a:gd name="connsiteX31" fmla="*/ 1839951 w 2252546"/>
              <a:gd name="connsiteY31" fmla="*/ 501805 h 1326995"/>
              <a:gd name="connsiteX32" fmla="*/ 1929161 w 2252546"/>
              <a:gd name="connsiteY32" fmla="*/ 468351 h 1326995"/>
              <a:gd name="connsiteX33" fmla="*/ 2241395 w 2252546"/>
              <a:gd name="connsiteY33" fmla="*/ 512956 h 1326995"/>
              <a:gd name="connsiteX34" fmla="*/ 2174488 w 2252546"/>
              <a:gd name="connsiteY34" fmla="*/ 401444 h 1326995"/>
              <a:gd name="connsiteX35" fmla="*/ 2252546 w 2252546"/>
              <a:gd name="connsiteY35" fmla="*/ 356839 h 1326995"/>
              <a:gd name="connsiteX36" fmla="*/ 2062976 w 2252546"/>
              <a:gd name="connsiteY36" fmla="*/ 234176 h 1326995"/>
              <a:gd name="connsiteX37" fmla="*/ 2062976 w 2252546"/>
              <a:gd name="connsiteY37" fmla="*/ 234176 h 1326995"/>
              <a:gd name="connsiteX38" fmla="*/ 2085278 w 2252546"/>
              <a:gd name="connsiteY38" fmla="*/ 211873 h 1326995"/>
              <a:gd name="connsiteX39" fmla="*/ 2040673 w 2252546"/>
              <a:gd name="connsiteY39" fmla="*/ 111512 h 1326995"/>
              <a:gd name="connsiteX40" fmla="*/ 2029522 w 2252546"/>
              <a:gd name="connsiteY40" fmla="*/ 0 h 1326995"/>
              <a:gd name="connsiteX41" fmla="*/ 1882255 w 2252546"/>
              <a:gd name="connsiteY41" fmla="*/ 42295 h 1326995"/>
              <a:gd name="connsiteX42" fmla="*/ 1667247 w 2252546"/>
              <a:gd name="connsiteY42" fmla="*/ 28561 h 1326995"/>
              <a:gd name="connsiteX43" fmla="*/ 1572322 w 2252546"/>
              <a:gd name="connsiteY43" fmla="*/ 78058 h 1326995"/>
              <a:gd name="connsiteX44" fmla="*/ 1506189 w 2252546"/>
              <a:gd name="connsiteY44" fmla="*/ 296790 h 1326995"/>
              <a:gd name="connsiteX45" fmla="*/ 1433671 w 2252546"/>
              <a:gd name="connsiteY45" fmla="*/ 234192 h 1326995"/>
              <a:gd name="connsiteX46" fmla="*/ 1324400 w 2252546"/>
              <a:gd name="connsiteY46" fmla="*/ 297204 h 1326995"/>
              <a:gd name="connsiteX47" fmla="*/ 1324339 w 2252546"/>
              <a:gd name="connsiteY47" fmla="*/ 422140 h 1326995"/>
              <a:gd name="connsiteX48" fmla="*/ 1311312 w 2252546"/>
              <a:gd name="connsiteY48" fmla="*/ 409571 h 1326995"/>
              <a:gd name="connsiteX49" fmla="*/ 1240170 w 2252546"/>
              <a:gd name="connsiteY49" fmla="*/ 390428 h 1326995"/>
              <a:gd name="connsiteX50" fmla="*/ 1181596 w 2252546"/>
              <a:gd name="connsiteY50" fmla="*/ 331657 h 1326995"/>
              <a:gd name="connsiteX51" fmla="*/ 890352 w 2252546"/>
              <a:gd name="connsiteY51" fmla="*/ 331657 h 1326995"/>
              <a:gd name="connsiteX52" fmla="*/ 858705 w 2252546"/>
              <a:gd name="connsiteY52" fmla="*/ 410969 h 1326995"/>
              <a:gd name="connsiteX53" fmla="*/ 784495 w 2252546"/>
              <a:gd name="connsiteY53" fmla="*/ 467479 h 1326995"/>
              <a:gd name="connsiteX54" fmla="*/ 781088 w 2252546"/>
              <a:gd name="connsiteY54" fmla="*/ 459105 h 1326995"/>
              <a:gd name="connsiteX55" fmla="*/ 768152 w 2252546"/>
              <a:gd name="connsiteY55" fmla="*/ 459105 h 1326995"/>
              <a:gd name="connsiteX56" fmla="*/ 723189 w 2252546"/>
              <a:gd name="connsiteY56" fmla="*/ 403695 h 1326995"/>
              <a:gd name="connsiteX57" fmla="*/ 591015 w 2252546"/>
              <a:gd name="connsiteY57" fmla="*/ 289932 h 1326995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81596 w 2252546"/>
              <a:gd name="connsiteY50" fmla="*/ 303096 h 1298434"/>
              <a:gd name="connsiteX51" fmla="*/ 890352 w 2252546"/>
              <a:gd name="connsiteY51" fmla="*/ 303096 h 1298434"/>
              <a:gd name="connsiteX52" fmla="*/ 858705 w 2252546"/>
              <a:gd name="connsiteY52" fmla="*/ 382408 h 1298434"/>
              <a:gd name="connsiteX53" fmla="*/ 784495 w 2252546"/>
              <a:gd name="connsiteY53" fmla="*/ 438918 h 1298434"/>
              <a:gd name="connsiteX54" fmla="*/ 781088 w 2252546"/>
              <a:gd name="connsiteY54" fmla="*/ 430544 h 1298434"/>
              <a:gd name="connsiteX55" fmla="*/ 768152 w 2252546"/>
              <a:gd name="connsiteY55" fmla="*/ 430544 h 1298434"/>
              <a:gd name="connsiteX56" fmla="*/ 723189 w 2252546"/>
              <a:gd name="connsiteY56" fmla="*/ 375134 h 1298434"/>
              <a:gd name="connsiteX57" fmla="*/ 591015 w 2252546"/>
              <a:gd name="connsiteY57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890352 w 2252546"/>
              <a:gd name="connsiteY51" fmla="*/ 303096 h 1298434"/>
              <a:gd name="connsiteX52" fmla="*/ 858705 w 2252546"/>
              <a:gd name="connsiteY52" fmla="*/ 382408 h 1298434"/>
              <a:gd name="connsiteX53" fmla="*/ 784495 w 2252546"/>
              <a:gd name="connsiteY53" fmla="*/ 438918 h 1298434"/>
              <a:gd name="connsiteX54" fmla="*/ 781088 w 2252546"/>
              <a:gd name="connsiteY54" fmla="*/ 430544 h 1298434"/>
              <a:gd name="connsiteX55" fmla="*/ 768152 w 2252546"/>
              <a:gd name="connsiteY55" fmla="*/ 430544 h 1298434"/>
              <a:gd name="connsiteX56" fmla="*/ 723189 w 2252546"/>
              <a:gd name="connsiteY56" fmla="*/ 375134 h 1298434"/>
              <a:gd name="connsiteX57" fmla="*/ 591015 w 2252546"/>
              <a:gd name="connsiteY57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890352 w 2252546"/>
              <a:gd name="connsiteY51" fmla="*/ 303096 h 1298434"/>
              <a:gd name="connsiteX52" fmla="*/ 858705 w 2252546"/>
              <a:gd name="connsiteY52" fmla="*/ 382408 h 1298434"/>
              <a:gd name="connsiteX53" fmla="*/ 784495 w 2252546"/>
              <a:gd name="connsiteY53" fmla="*/ 438918 h 1298434"/>
              <a:gd name="connsiteX54" fmla="*/ 781088 w 2252546"/>
              <a:gd name="connsiteY54" fmla="*/ 430544 h 1298434"/>
              <a:gd name="connsiteX55" fmla="*/ 768152 w 2252546"/>
              <a:gd name="connsiteY55" fmla="*/ 430544 h 1298434"/>
              <a:gd name="connsiteX56" fmla="*/ 723189 w 2252546"/>
              <a:gd name="connsiteY56" fmla="*/ 375134 h 1298434"/>
              <a:gd name="connsiteX57" fmla="*/ 591015 w 2252546"/>
              <a:gd name="connsiteY57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1113434 w 2252546"/>
              <a:gd name="connsiteY51" fmla="*/ 256814 h 1298434"/>
              <a:gd name="connsiteX52" fmla="*/ 890352 w 2252546"/>
              <a:gd name="connsiteY52" fmla="*/ 303096 h 1298434"/>
              <a:gd name="connsiteX53" fmla="*/ 858705 w 2252546"/>
              <a:gd name="connsiteY53" fmla="*/ 382408 h 1298434"/>
              <a:gd name="connsiteX54" fmla="*/ 784495 w 2252546"/>
              <a:gd name="connsiteY54" fmla="*/ 438918 h 1298434"/>
              <a:gd name="connsiteX55" fmla="*/ 781088 w 2252546"/>
              <a:gd name="connsiteY55" fmla="*/ 430544 h 1298434"/>
              <a:gd name="connsiteX56" fmla="*/ 768152 w 2252546"/>
              <a:gd name="connsiteY56" fmla="*/ 430544 h 1298434"/>
              <a:gd name="connsiteX57" fmla="*/ 723189 w 2252546"/>
              <a:gd name="connsiteY57" fmla="*/ 375134 h 1298434"/>
              <a:gd name="connsiteX58" fmla="*/ 591015 w 2252546"/>
              <a:gd name="connsiteY58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1113434 w 2252546"/>
              <a:gd name="connsiteY51" fmla="*/ 256814 h 1298434"/>
              <a:gd name="connsiteX52" fmla="*/ 890352 w 2252546"/>
              <a:gd name="connsiteY52" fmla="*/ 303096 h 1298434"/>
              <a:gd name="connsiteX53" fmla="*/ 858705 w 2252546"/>
              <a:gd name="connsiteY53" fmla="*/ 382408 h 1298434"/>
              <a:gd name="connsiteX54" fmla="*/ 784495 w 2252546"/>
              <a:gd name="connsiteY54" fmla="*/ 438918 h 1298434"/>
              <a:gd name="connsiteX55" fmla="*/ 781088 w 2252546"/>
              <a:gd name="connsiteY55" fmla="*/ 430544 h 1298434"/>
              <a:gd name="connsiteX56" fmla="*/ 768152 w 2252546"/>
              <a:gd name="connsiteY56" fmla="*/ 430544 h 1298434"/>
              <a:gd name="connsiteX57" fmla="*/ 723189 w 2252546"/>
              <a:gd name="connsiteY57" fmla="*/ 375134 h 1298434"/>
              <a:gd name="connsiteX58" fmla="*/ 591015 w 2252546"/>
              <a:gd name="connsiteY58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1113434 w 2252546"/>
              <a:gd name="connsiteY51" fmla="*/ 256814 h 1298434"/>
              <a:gd name="connsiteX52" fmla="*/ 890352 w 2252546"/>
              <a:gd name="connsiteY52" fmla="*/ 303096 h 1298434"/>
              <a:gd name="connsiteX53" fmla="*/ 858705 w 2252546"/>
              <a:gd name="connsiteY53" fmla="*/ 382408 h 1298434"/>
              <a:gd name="connsiteX54" fmla="*/ 784495 w 2252546"/>
              <a:gd name="connsiteY54" fmla="*/ 438918 h 1298434"/>
              <a:gd name="connsiteX55" fmla="*/ 781088 w 2252546"/>
              <a:gd name="connsiteY55" fmla="*/ 430544 h 1298434"/>
              <a:gd name="connsiteX56" fmla="*/ 768152 w 2252546"/>
              <a:gd name="connsiteY56" fmla="*/ 430544 h 1298434"/>
              <a:gd name="connsiteX57" fmla="*/ 723189 w 2252546"/>
              <a:gd name="connsiteY57" fmla="*/ 375134 h 1298434"/>
              <a:gd name="connsiteX58" fmla="*/ 591015 w 2252546"/>
              <a:gd name="connsiteY58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1113434 w 2252546"/>
              <a:gd name="connsiteY51" fmla="*/ 256814 h 1298434"/>
              <a:gd name="connsiteX52" fmla="*/ 890352 w 2252546"/>
              <a:gd name="connsiteY52" fmla="*/ 303096 h 1298434"/>
              <a:gd name="connsiteX53" fmla="*/ 858705 w 2252546"/>
              <a:gd name="connsiteY53" fmla="*/ 382408 h 1298434"/>
              <a:gd name="connsiteX54" fmla="*/ 784495 w 2252546"/>
              <a:gd name="connsiteY54" fmla="*/ 438918 h 1298434"/>
              <a:gd name="connsiteX55" fmla="*/ 781088 w 2252546"/>
              <a:gd name="connsiteY55" fmla="*/ 430544 h 1298434"/>
              <a:gd name="connsiteX56" fmla="*/ 768152 w 2252546"/>
              <a:gd name="connsiteY56" fmla="*/ 430544 h 1298434"/>
              <a:gd name="connsiteX57" fmla="*/ 723189 w 2252546"/>
              <a:gd name="connsiteY57" fmla="*/ 375134 h 1298434"/>
              <a:gd name="connsiteX58" fmla="*/ 591015 w 2252546"/>
              <a:gd name="connsiteY58" fmla="*/ 261371 h 1298434"/>
              <a:gd name="connsiteX0" fmla="*/ 591015 w 2252546"/>
              <a:gd name="connsiteY0" fmla="*/ 261371 h 1298434"/>
              <a:gd name="connsiteX1" fmla="*/ 446049 w 2252546"/>
              <a:gd name="connsiteY1" fmla="*/ 261371 h 1298434"/>
              <a:gd name="connsiteX2" fmla="*/ 520144 w 2252546"/>
              <a:gd name="connsiteY2" fmla="*/ 334366 h 1298434"/>
              <a:gd name="connsiteX3" fmla="*/ 424915 w 2252546"/>
              <a:gd name="connsiteY3" fmla="*/ 388375 h 1298434"/>
              <a:gd name="connsiteX4" fmla="*/ 234176 w 2252546"/>
              <a:gd name="connsiteY4" fmla="*/ 328278 h 1298434"/>
              <a:gd name="connsiteX5" fmla="*/ 234176 w 2252546"/>
              <a:gd name="connsiteY5" fmla="*/ 406336 h 1298434"/>
              <a:gd name="connsiteX6" fmla="*/ 256478 w 2252546"/>
              <a:gd name="connsiteY6" fmla="*/ 517849 h 1298434"/>
              <a:gd name="connsiteX7" fmla="*/ 178419 w 2252546"/>
              <a:gd name="connsiteY7" fmla="*/ 595907 h 1298434"/>
              <a:gd name="connsiteX8" fmla="*/ 189571 w 2252546"/>
              <a:gd name="connsiteY8" fmla="*/ 662815 h 1298434"/>
              <a:gd name="connsiteX9" fmla="*/ 78058 w 2252546"/>
              <a:gd name="connsiteY9" fmla="*/ 696268 h 1298434"/>
              <a:gd name="connsiteX10" fmla="*/ 0 w 2252546"/>
              <a:gd name="connsiteY10" fmla="*/ 774327 h 1298434"/>
              <a:gd name="connsiteX11" fmla="*/ 91789 w 2252546"/>
              <a:gd name="connsiteY11" fmla="*/ 925005 h 1298434"/>
              <a:gd name="connsiteX12" fmla="*/ 89210 w 2252546"/>
              <a:gd name="connsiteY12" fmla="*/ 1019654 h 1298434"/>
              <a:gd name="connsiteX13" fmla="*/ 144966 w 2252546"/>
              <a:gd name="connsiteY13" fmla="*/ 1041956 h 1298434"/>
              <a:gd name="connsiteX14" fmla="*/ 167547 w 2252546"/>
              <a:gd name="connsiteY14" fmla="*/ 952746 h 1298434"/>
              <a:gd name="connsiteX15" fmla="*/ 267629 w 2252546"/>
              <a:gd name="connsiteY15" fmla="*/ 975049 h 1298434"/>
              <a:gd name="connsiteX16" fmla="*/ 367158 w 2252546"/>
              <a:gd name="connsiteY16" fmla="*/ 993006 h 1298434"/>
              <a:gd name="connsiteX17" fmla="*/ 373396 w 2252546"/>
              <a:gd name="connsiteY17" fmla="*/ 953708 h 1298434"/>
              <a:gd name="connsiteX18" fmla="*/ 430542 w 2252546"/>
              <a:gd name="connsiteY18" fmla="*/ 987982 h 1298434"/>
              <a:gd name="connsiteX19" fmla="*/ 479502 w 2252546"/>
              <a:gd name="connsiteY19" fmla="*/ 1074317 h 1298434"/>
              <a:gd name="connsiteX20" fmla="*/ 479502 w 2252546"/>
              <a:gd name="connsiteY20" fmla="*/ 1253829 h 1298434"/>
              <a:gd name="connsiteX21" fmla="*/ 669073 w 2252546"/>
              <a:gd name="connsiteY21" fmla="*/ 1276132 h 1298434"/>
              <a:gd name="connsiteX22" fmla="*/ 713678 w 2252546"/>
              <a:gd name="connsiteY22" fmla="*/ 1298434 h 1298434"/>
              <a:gd name="connsiteX23" fmla="*/ 970156 w 2252546"/>
              <a:gd name="connsiteY23" fmla="*/ 1041956 h 1298434"/>
              <a:gd name="connsiteX24" fmla="*/ 1315844 w 2252546"/>
              <a:gd name="connsiteY24" fmla="*/ 930444 h 1298434"/>
              <a:gd name="connsiteX25" fmla="*/ 1405054 w 2252546"/>
              <a:gd name="connsiteY25" fmla="*/ 796629 h 1298434"/>
              <a:gd name="connsiteX26" fmla="*/ 1326995 w 2252546"/>
              <a:gd name="connsiteY26" fmla="*/ 740873 h 1298434"/>
              <a:gd name="connsiteX27" fmla="*/ 1371600 w 2252546"/>
              <a:gd name="connsiteY27" fmla="*/ 640512 h 1298434"/>
              <a:gd name="connsiteX28" fmla="*/ 1650380 w 2252546"/>
              <a:gd name="connsiteY28" fmla="*/ 540151 h 1298434"/>
              <a:gd name="connsiteX29" fmla="*/ 1650380 w 2252546"/>
              <a:gd name="connsiteY29" fmla="*/ 484395 h 1298434"/>
              <a:gd name="connsiteX30" fmla="*/ 1806497 w 2252546"/>
              <a:gd name="connsiteY30" fmla="*/ 450941 h 1298434"/>
              <a:gd name="connsiteX31" fmla="*/ 1839951 w 2252546"/>
              <a:gd name="connsiteY31" fmla="*/ 473244 h 1298434"/>
              <a:gd name="connsiteX32" fmla="*/ 1929161 w 2252546"/>
              <a:gd name="connsiteY32" fmla="*/ 439790 h 1298434"/>
              <a:gd name="connsiteX33" fmla="*/ 2241395 w 2252546"/>
              <a:gd name="connsiteY33" fmla="*/ 484395 h 1298434"/>
              <a:gd name="connsiteX34" fmla="*/ 2174488 w 2252546"/>
              <a:gd name="connsiteY34" fmla="*/ 372883 h 1298434"/>
              <a:gd name="connsiteX35" fmla="*/ 2252546 w 2252546"/>
              <a:gd name="connsiteY35" fmla="*/ 328278 h 1298434"/>
              <a:gd name="connsiteX36" fmla="*/ 2062976 w 2252546"/>
              <a:gd name="connsiteY36" fmla="*/ 205615 h 1298434"/>
              <a:gd name="connsiteX37" fmla="*/ 2062976 w 2252546"/>
              <a:gd name="connsiteY37" fmla="*/ 205615 h 1298434"/>
              <a:gd name="connsiteX38" fmla="*/ 2085278 w 2252546"/>
              <a:gd name="connsiteY38" fmla="*/ 183312 h 1298434"/>
              <a:gd name="connsiteX39" fmla="*/ 2040673 w 2252546"/>
              <a:gd name="connsiteY39" fmla="*/ 82951 h 1298434"/>
              <a:gd name="connsiteX40" fmla="*/ 2038094 w 2252546"/>
              <a:gd name="connsiteY40" fmla="*/ 8569 h 1298434"/>
              <a:gd name="connsiteX41" fmla="*/ 1882255 w 2252546"/>
              <a:gd name="connsiteY41" fmla="*/ 13734 h 1298434"/>
              <a:gd name="connsiteX42" fmla="*/ 1667247 w 2252546"/>
              <a:gd name="connsiteY42" fmla="*/ 0 h 1298434"/>
              <a:gd name="connsiteX43" fmla="*/ 1572322 w 2252546"/>
              <a:gd name="connsiteY43" fmla="*/ 49497 h 1298434"/>
              <a:gd name="connsiteX44" fmla="*/ 1506189 w 2252546"/>
              <a:gd name="connsiteY44" fmla="*/ 268229 h 1298434"/>
              <a:gd name="connsiteX45" fmla="*/ 1433671 w 2252546"/>
              <a:gd name="connsiteY45" fmla="*/ 205631 h 1298434"/>
              <a:gd name="connsiteX46" fmla="*/ 1324400 w 2252546"/>
              <a:gd name="connsiteY46" fmla="*/ 268643 h 1298434"/>
              <a:gd name="connsiteX47" fmla="*/ 1324339 w 2252546"/>
              <a:gd name="connsiteY47" fmla="*/ 393579 h 1298434"/>
              <a:gd name="connsiteX48" fmla="*/ 1311312 w 2252546"/>
              <a:gd name="connsiteY48" fmla="*/ 381010 h 1298434"/>
              <a:gd name="connsiteX49" fmla="*/ 1240170 w 2252546"/>
              <a:gd name="connsiteY49" fmla="*/ 361867 h 1298434"/>
              <a:gd name="connsiteX50" fmla="*/ 1161595 w 2252546"/>
              <a:gd name="connsiteY50" fmla="*/ 297384 h 1298434"/>
              <a:gd name="connsiteX51" fmla="*/ 1113434 w 2252546"/>
              <a:gd name="connsiteY51" fmla="*/ 256814 h 1298434"/>
              <a:gd name="connsiteX52" fmla="*/ 890352 w 2252546"/>
              <a:gd name="connsiteY52" fmla="*/ 303096 h 1298434"/>
              <a:gd name="connsiteX53" fmla="*/ 861563 w 2252546"/>
              <a:gd name="connsiteY53" fmla="*/ 390976 h 1298434"/>
              <a:gd name="connsiteX54" fmla="*/ 784495 w 2252546"/>
              <a:gd name="connsiteY54" fmla="*/ 438918 h 1298434"/>
              <a:gd name="connsiteX55" fmla="*/ 781088 w 2252546"/>
              <a:gd name="connsiteY55" fmla="*/ 430544 h 1298434"/>
              <a:gd name="connsiteX56" fmla="*/ 768152 w 2252546"/>
              <a:gd name="connsiteY56" fmla="*/ 430544 h 1298434"/>
              <a:gd name="connsiteX57" fmla="*/ 723189 w 2252546"/>
              <a:gd name="connsiteY57" fmla="*/ 375134 h 1298434"/>
              <a:gd name="connsiteX58" fmla="*/ 591015 w 2252546"/>
              <a:gd name="connsiteY58" fmla="*/ 261371 h 129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52546" h="1298434">
                <a:moveTo>
                  <a:pt x="591015" y="261371"/>
                </a:moveTo>
                <a:lnTo>
                  <a:pt x="446049" y="261371"/>
                </a:lnTo>
                <a:lnTo>
                  <a:pt x="520144" y="334366"/>
                </a:lnTo>
                <a:lnTo>
                  <a:pt x="424915" y="388375"/>
                </a:lnTo>
                <a:lnTo>
                  <a:pt x="234176" y="328278"/>
                </a:lnTo>
                <a:lnTo>
                  <a:pt x="234176" y="406336"/>
                </a:lnTo>
                <a:lnTo>
                  <a:pt x="256478" y="517849"/>
                </a:lnTo>
                <a:lnTo>
                  <a:pt x="178419" y="595907"/>
                </a:lnTo>
                <a:lnTo>
                  <a:pt x="189571" y="662815"/>
                </a:lnTo>
                <a:lnTo>
                  <a:pt x="78058" y="696268"/>
                </a:lnTo>
                <a:lnTo>
                  <a:pt x="0" y="774327"/>
                </a:lnTo>
                <a:lnTo>
                  <a:pt x="91789" y="925005"/>
                </a:lnTo>
                <a:cubicBezTo>
                  <a:pt x="90929" y="956555"/>
                  <a:pt x="90070" y="988104"/>
                  <a:pt x="89210" y="1019654"/>
                </a:cubicBezTo>
                <a:lnTo>
                  <a:pt x="144966" y="1041956"/>
                </a:lnTo>
                <a:lnTo>
                  <a:pt x="167547" y="952746"/>
                </a:lnTo>
                <a:lnTo>
                  <a:pt x="267629" y="975049"/>
                </a:lnTo>
                <a:lnTo>
                  <a:pt x="367158" y="993006"/>
                </a:lnTo>
                <a:lnTo>
                  <a:pt x="373396" y="953708"/>
                </a:lnTo>
                <a:lnTo>
                  <a:pt x="430542" y="987982"/>
                </a:lnTo>
                <a:lnTo>
                  <a:pt x="479502" y="1074317"/>
                </a:lnTo>
                <a:lnTo>
                  <a:pt x="479502" y="1253829"/>
                </a:lnTo>
                <a:lnTo>
                  <a:pt x="669073" y="1276132"/>
                </a:lnTo>
                <a:lnTo>
                  <a:pt x="713678" y="1298434"/>
                </a:lnTo>
                <a:lnTo>
                  <a:pt x="970156" y="1041956"/>
                </a:lnTo>
                <a:lnTo>
                  <a:pt x="1315844" y="930444"/>
                </a:lnTo>
                <a:lnTo>
                  <a:pt x="1405054" y="796629"/>
                </a:lnTo>
                <a:lnTo>
                  <a:pt x="1326995" y="740873"/>
                </a:lnTo>
                <a:lnTo>
                  <a:pt x="1371600" y="640512"/>
                </a:lnTo>
                <a:lnTo>
                  <a:pt x="1650380" y="540151"/>
                </a:lnTo>
                <a:lnTo>
                  <a:pt x="1650380" y="484395"/>
                </a:lnTo>
                <a:lnTo>
                  <a:pt x="1806497" y="450941"/>
                </a:lnTo>
                <a:lnTo>
                  <a:pt x="1839951" y="473244"/>
                </a:lnTo>
                <a:lnTo>
                  <a:pt x="1929161" y="439790"/>
                </a:lnTo>
                <a:lnTo>
                  <a:pt x="2241395" y="484395"/>
                </a:lnTo>
                <a:lnTo>
                  <a:pt x="2174488" y="372883"/>
                </a:lnTo>
                <a:lnTo>
                  <a:pt x="2252546" y="328278"/>
                </a:lnTo>
                <a:lnTo>
                  <a:pt x="2062976" y="205615"/>
                </a:lnTo>
                <a:lnTo>
                  <a:pt x="2062976" y="205615"/>
                </a:lnTo>
                <a:lnTo>
                  <a:pt x="2085278" y="183312"/>
                </a:lnTo>
                <a:lnTo>
                  <a:pt x="2040673" y="82951"/>
                </a:lnTo>
                <a:cubicBezTo>
                  <a:pt x="2039813" y="58157"/>
                  <a:pt x="2038954" y="33363"/>
                  <a:pt x="2038094" y="8569"/>
                </a:cubicBezTo>
                <a:lnTo>
                  <a:pt x="1882255" y="13734"/>
                </a:lnTo>
                <a:lnTo>
                  <a:pt x="1667247" y="0"/>
                </a:lnTo>
                <a:lnTo>
                  <a:pt x="1572322" y="49497"/>
                </a:lnTo>
                <a:lnTo>
                  <a:pt x="1506189" y="268229"/>
                </a:lnTo>
                <a:lnTo>
                  <a:pt x="1433671" y="205631"/>
                </a:lnTo>
                <a:lnTo>
                  <a:pt x="1324400" y="268643"/>
                </a:lnTo>
                <a:cubicBezTo>
                  <a:pt x="1323957" y="331565"/>
                  <a:pt x="1326520" y="333203"/>
                  <a:pt x="1324339" y="393579"/>
                </a:cubicBezTo>
                <a:lnTo>
                  <a:pt x="1311312" y="381010"/>
                </a:lnTo>
                <a:lnTo>
                  <a:pt x="1240170" y="361867"/>
                </a:lnTo>
                <a:lnTo>
                  <a:pt x="1161595" y="297384"/>
                </a:lnTo>
                <a:lnTo>
                  <a:pt x="1113434" y="256814"/>
                </a:lnTo>
                <a:cubicBezTo>
                  <a:pt x="1039654" y="183507"/>
                  <a:pt x="915663" y="250747"/>
                  <a:pt x="890352" y="303096"/>
                </a:cubicBezTo>
                <a:lnTo>
                  <a:pt x="861563" y="390976"/>
                </a:lnTo>
                <a:lnTo>
                  <a:pt x="784495" y="438918"/>
                </a:lnTo>
                <a:lnTo>
                  <a:pt x="781088" y="430544"/>
                </a:lnTo>
                <a:lnTo>
                  <a:pt x="768152" y="430544"/>
                </a:lnTo>
                <a:lnTo>
                  <a:pt x="723189" y="375134"/>
                </a:lnTo>
                <a:cubicBezTo>
                  <a:pt x="653416" y="297227"/>
                  <a:pt x="635073" y="299292"/>
                  <a:pt x="591015" y="261371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Freeform 42"/>
          <p:cNvSpPr/>
          <p:nvPr>
            <p:custDataLst>
              <p:tags r:id="rId6"/>
            </p:custDataLst>
          </p:nvPr>
        </p:nvSpPr>
        <p:spPr bwMode="gray">
          <a:xfrm>
            <a:off x="6297379" y="1806271"/>
            <a:ext cx="1130442" cy="855458"/>
          </a:xfrm>
          <a:custGeom>
            <a:avLst/>
            <a:gdLst>
              <a:gd name="connsiteX0" fmla="*/ 0 w 914400"/>
              <a:gd name="connsiteY0" fmla="*/ 234176 h 613318"/>
              <a:gd name="connsiteX1" fmla="*/ 55756 w 914400"/>
              <a:gd name="connsiteY1" fmla="*/ 323386 h 613318"/>
              <a:gd name="connsiteX2" fmla="*/ 33454 w 914400"/>
              <a:gd name="connsiteY2" fmla="*/ 468352 h 613318"/>
              <a:gd name="connsiteX3" fmla="*/ 144966 w 914400"/>
              <a:gd name="connsiteY3" fmla="*/ 535259 h 613318"/>
              <a:gd name="connsiteX4" fmla="*/ 178419 w 914400"/>
              <a:gd name="connsiteY4" fmla="*/ 613318 h 613318"/>
              <a:gd name="connsiteX5" fmla="*/ 312234 w 914400"/>
              <a:gd name="connsiteY5" fmla="*/ 535259 h 613318"/>
              <a:gd name="connsiteX6" fmla="*/ 267629 w 914400"/>
              <a:gd name="connsiteY6" fmla="*/ 446049 h 613318"/>
              <a:gd name="connsiteX7" fmla="*/ 379141 w 914400"/>
              <a:gd name="connsiteY7" fmla="*/ 401444 h 613318"/>
              <a:gd name="connsiteX8" fmla="*/ 457200 w 914400"/>
              <a:gd name="connsiteY8" fmla="*/ 401444 h 613318"/>
              <a:gd name="connsiteX9" fmla="*/ 535258 w 914400"/>
              <a:gd name="connsiteY9" fmla="*/ 401444 h 613318"/>
              <a:gd name="connsiteX10" fmla="*/ 613317 w 914400"/>
              <a:gd name="connsiteY10" fmla="*/ 412596 h 613318"/>
              <a:gd name="connsiteX11" fmla="*/ 747132 w 914400"/>
              <a:gd name="connsiteY11" fmla="*/ 278781 h 613318"/>
              <a:gd name="connsiteX12" fmla="*/ 914400 w 914400"/>
              <a:gd name="connsiteY12" fmla="*/ 323386 h 613318"/>
              <a:gd name="connsiteX13" fmla="*/ 836341 w 914400"/>
              <a:gd name="connsiteY13" fmla="*/ 223025 h 613318"/>
              <a:gd name="connsiteX14" fmla="*/ 914400 w 914400"/>
              <a:gd name="connsiteY14" fmla="*/ 211874 h 613318"/>
              <a:gd name="connsiteX15" fmla="*/ 814039 w 914400"/>
              <a:gd name="connsiteY15" fmla="*/ 144966 h 613318"/>
              <a:gd name="connsiteX16" fmla="*/ 903249 w 914400"/>
              <a:gd name="connsiteY16" fmla="*/ 55757 h 613318"/>
              <a:gd name="connsiteX17" fmla="*/ 903249 w 914400"/>
              <a:gd name="connsiteY17" fmla="*/ 55757 h 613318"/>
              <a:gd name="connsiteX18" fmla="*/ 780585 w 914400"/>
              <a:gd name="connsiteY18" fmla="*/ 78059 h 613318"/>
              <a:gd name="connsiteX19" fmla="*/ 680224 w 914400"/>
              <a:gd name="connsiteY19" fmla="*/ 78059 h 613318"/>
              <a:gd name="connsiteX20" fmla="*/ 680224 w 914400"/>
              <a:gd name="connsiteY20" fmla="*/ 0 h 613318"/>
              <a:gd name="connsiteX21" fmla="*/ 557561 w 914400"/>
              <a:gd name="connsiteY21" fmla="*/ 44605 h 613318"/>
              <a:gd name="connsiteX22" fmla="*/ 423746 w 914400"/>
              <a:gd name="connsiteY22" fmla="*/ 78059 h 613318"/>
              <a:gd name="connsiteX23" fmla="*/ 323385 w 914400"/>
              <a:gd name="connsiteY23" fmla="*/ 22303 h 613318"/>
              <a:gd name="connsiteX24" fmla="*/ 234175 w 914400"/>
              <a:gd name="connsiteY24" fmla="*/ 89210 h 613318"/>
              <a:gd name="connsiteX25" fmla="*/ 156117 w 914400"/>
              <a:gd name="connsiteY25" fmla="*/ 167269 h 613318"/>
              <a:gd name="connsiteX26" fmla="*/ 111512 w 914400"/>
              <a:gd name="connsiteY26" fmla="*/ 289932 h 613318"/>
              <a:gd name="connsiteX27" fmla="*/ 0 w 914400"/>
              <a:gd name="connsiteY27" fmla="*/ 234176 h 613318"/>
              <a:gd name="connsiteX0" fmla="*/ 0 w 914400"/>
              <a:gd name="connsiteY0" fmla="*/ 234176 h 613318"/>
              <a:gd name="connsiteX1" fmla="*/ 55756 w 914400"/>
              <a:gd name="connsiteY1" fmla="*/ 323386 h 613318"/>
              <a:gd name="connsiteX2" fmla="*/ 33454 w 914400"/>
              <a:gd name="connsiteY2" fmla="*/ 468352 h 613318"/>
              <a:gd name="connsiteX3" fmla="*/ 33582 w 914400"/>
              <a:gd name="connsiteY3" fmla="*/ 474231 h 613318"/>
              <a:gd name="connsiteX4" fmla="*/ 144966 w 914400"/>
              <a:gd name="connsiteY4" fmla="*/ 535259 h 613318"/>
              <a:gd name="connsiteX5" fmla="*/ 178419 w 914400"/>
              <a:gd name="connsiteY5" fmla="*/ 613318 h 613318"/>
              <a:gd name="connsiteX6" fmla="*/ 312234 w 914400"/>
              <a:gd name="connsiteY6" fmla="*/ 535259 h 613318"/>
              <a:gd name="connsiteX7" fmla="*/ 267629 w 914400"/>
              <a:gd name="connsiteY7" fmla="*/ 446049 h 613318"/>
              <a:gd name="connsiteX8" fmla="*/ 379141 w 914400"/>
              <a:gd name="connsiteY8" fmla="*/ 401444 h 613318"/>
              <a:gd name="connsiteX9" fmla="*/ 457200 w 914400"/>
              <a:gd name="connsiteY9" fmla="*/ 401444 h 613318"/>
              <a:gd name="connsiteX10" fmla="*/ 535258 w 914400"/>
              <a:gd name="connsiteY10" fmla="*/ 401444 h 613318"/>
              <a:gd name="connsiteX11" fmla="*/ 613317 w 914400"/>
              <a:gd name="connsiteY11" fmla="*/ 412596 h 613318"/>
              <a:gd name="connsiteX12" fmla="*/ 747132 w 914400"/>
              <a:gd name="connsiteY12" fmla="*/ 278781 h 613318"/>
              <a:gd name="connsiteX13" fmla="*/ 914400 w 914400"/>
              <a:gd name="connsiteY13" fmla="*/ 323386 h 613318"/>
              <a:gd name="connsiteX14" fmla="*/ 836341 w 914400"/>
              <a:gd name="connsiteY14" fmla="*/ 223025 h 613318"/>
              <a:gd name="connsiteX15" fmla="*/ 914400 w 914400"/>
              <a:gd name="connsiteY15" fmla="*/ 211874 h 613318"/>
              <a:gd name="connsiteX16" fmla="*/ 814039 w 914400"/>
              <a:gd name="connsiteY16" fmla="*/ 144966 h 613318"/>
              <a:gd name="connsiteX17" fmla="*/ 903249 w 914400"/>
              <a:gd name="connsiteY17" fmla="*/ 55757 h 613318"/>
              <a:gd name="connsiteX18" fmla="*/ 903249 w 914400"/>
              <a:gd name="connsiteY18" fmla="*/ 55757 h 613318"/>
              <a:gd name="connsiteX19" fmla="*/ 780585 w 914400"/>
              <a:gd name="connsiteY19" fmla="*/ 78059 h 613318"/>
              <a:gd name="connsiteX20" fmla="*/ 680224 w 914400"/>
              <a:gd name="connsiteY20" fmla="*/ 78059 h 613318"/>
              <a:gd name="connsiteX21" fmla="*/ 680224 w 914400"/>
              <a:gd name="connsiteY21" fmla="*/ 0 h 613318"/>
              <a:gd name="connsiteX22" fmla="*/ 557561 w 914400"/>
              <a:gd name="connsiteY22" fmla="*/ 44605 h 613318"/>
              <a:gd name="connsiteX23" fmla="*/ 423746 w 914400"/>
              <a:gd name="connsiteY23" fmla="*/ 78059 h 613318"/>
              <a:gd name="connsiteX24" fmla="*/ 323385 w 914400"/>
              <a:gd name="connsiteY24" fmla="*/ 22303 h 613318"/>
              <a:gd name="connsiteX25" fmla="*/ 234175 w 914400"/>
              <a:gd name="connsiteY25" fmla="*/ 89210 h 613318"/>
              <a:gd name="connsiteX26" fmla="*/ 156117 w 914400"/>
              <a:gd name="connsiteY26" fmla="*/ 167269 h 613318"/>
              <a:gd name="connsiteX27" fmla="*/ 111512 w 914400"/>
              <a:gd name="connsiteY27" fmla="*/ 289932 h 613318"/>
              <a:gd name="connsiteX28" fmla="*/ 0 w 914400"/>
              <a:gd name="connsiteY28" fmla="*/ 234176 h 613318"/>
              <a:gd name="connsiteX0" fmla="*/ 89082 w 1003482"/>
              <a:gd name="connsiteY0" fmla="*/ 234176 h 613318"/>
              <a:gd name="connsiteX1" fmla="*/ 144838 w 1003482"/>
              <a:gd name="connsiteY1" fmla="*/ 323386 h 613318"/>
              <a:gd name="connsiteX2" fmla="*/ 122536 w 1003482"/>
              <a:gd name="connsiteY2" fmla="*/ 468352 h 613318"/>
              <a:gd name="connsiteX3" fmla="*/ 122664 w 1003482"/>
              <a:gd name="connsiteY3" fmla="*/ 474231 h 613318"/>
              <a:gd name="connsiteX4" fmla="*/ 234048 w 1003482"/>
              <a:gd name="connsiteY4" fmla="*/ 535259 h 613318"/>
              <a:gd name="connsiteX5" fmla="*/ 267501 w 1003482"/>
              <a:gd name="connsiteY5" fmla="*/ 613318 h 613318"/>
              <a:gd name="connsiteX6" fmla="*/ 401316 w 1003482"/>
              <a:gd name="connsiteY6" fmla="*/ 535259 h 613318"/>
              <a:gd name="connsiteX7" fmla="*/ 356711 w 1003482"/>
              <a:gd name="connsiteY7" fmla="*/ 446049 h 613318"/>
              <a:gd name="connsiteX8" fmla="*/ 468223 w 1003482"/>
              <a:gd name="connsiteY8" fmla="*/ 401444 h 613318"/>
              <a:gd name="connsiteX9" fmla="*/ 546282 w 1003482"/>
              <a:gd name="connsiteY9" fmla="*/ 401444 h 613318"/>
              <a:gd name="connsiteX10" fmla="*/ 624340 w 1003482"/>
              <a:gd name="connsiteY10" fmla="*/ 401444 h 613318"/>
              <a:gd name="connsiteX11" fmla="*/ 702399 w 1003482"/>
              <a:gd name="connsiteY11" fmla="*/ 412596 h 613318"/>
              <a:gd name="connsiteX12" fmla="*/ 836214 w 1003482"/>
              <a:gd name="connsiteY12" fmla="*/ 278781 h 613318"/>
              <a:gd name="connsiteX13" fmla="*/ 1003482 w 1003482"/>
              <a:gd name="connsiteY13" fmla="*/ 323386 h 613318"/>
              <a:gd name="connsiteX14" fmla="*/ 925423 w 1003482"/>
              <a:gd name="connsiteY14" fmla="*/ 223025 h 613318"/>
              <a:gd name="connsiteX15" fmla="*/ 1003482 w 1003482"/>
              <a:gd name="connsiteY15" fmla="*/ 211874 h 613318"/>
              <a:gd name="connsiteX16" fmla="*/ 903121 w 1003482"/>
              <a:gd name="connsiteY16" fmla="*/ 144966 h 613318"/>
              <a:gd name="connsiteX17" fmla="*/ 992331 w 1003482"/>
              <a:gd name="connsiteY17" fmla="*/ 55757 h 613318"/>
              <a:gd name="connsiteX18" fmla="*/ 992331 w 1003482"/>
              <a:gd name="connsiteY18" fmla="*/ 55757 h 613318"/>
              <a:gd name="connsiteX19" fmla="*/ 869667 w 1003482"/>
              <a:gd name="connsiteY19" fmla="*/ 78059 h 613318"/>
              <a:gd name="connsiteX20" fmla="*/ 769306 w 1003482"/>
              <a:gd name="connsiteY20" fmla="*/ 78059 h 613318"/>
              <a:gd name="connsiteX21" fmla="*/ 769306 w 1003482"/>
              <a:gd name="connsiteY21" fmla="*/ 0 h 613318"/>
              <a:gd name="connsiteX22" fmla="*/ 646643 w 1003482"/>
              <a:gd name="connsiteY22" fmla="*/ 44605 h 613318"/>
              <a:gd name="connsiteX23" fmla="*/ 512828 w 1003482"/>
              <a:gd name="connsiteY23" fmla="*/ 78059 h 613318"/>
              <a:gd name="connsiteX24" fmla="*/ 412467 w 1003482"/>
              <a:gd name="connsiteY24" fmla="*/ 22303 h 613318"/>
              <a:gd name="connsiteX25" fmla="*/ 323257 w 1003482"/>
              <a:gd name="connsiteY25" fmla="*/ 89210 h 613318"/>
              <a:gd name="connsiteX26" fmla="*/ 245199 w 1003482"/>
              <a:gd name="connsiteY26" fmla="*/ 167269 h 613318"/>
              <a:gd name="connsiteX27" fmla="*/ 200594 w 1003482"/>
              <a:gd name="connsiteY27" fmla="*/ 289932 h 613318"/>
              <a:gd name="connsiteX28" fmla="*/ 89082 w 1003482"/>
              <a:gd name="connsiteY28" fmla="*/ 234176 h 613318"/>
              <a:gd name="connsiteX0" fmla="*/ 89082 w 1003482"/>
              <a:gd name="connsiteY0" fmla="*/ 234176 h 657091"/>
              <a:gd name="connsiteX1" fmla="*/ 144838 w 1003482"/>
              <a:gd name="connsiteY1" fmla="*/ 323386 h 657091"/>
              <a:gd name="connsiteX2" fmla="*/ 122536 w 1003482"/>
              <a:gd name="connsiteY2" fmla="*/ 468352 h 657091"/>
              <a:gd name="connsiteX3" fmla="*/ 122664 w 1003482"/>
              <a:gd name="connsiteY3" fmla="*/ 474231 h 657091"/>
              <a:gd name="connsiteX4" fmla="*/ 104418 w 1003482"/>
              <a:gd name="connsiteY4" fmla="*/ 657091 h 657091"/>
              <a:gd name="connsiteX5" fmla="*/ 267501 w 1003482"/>
              <a:gd name="connsiteY5" fmla="*/ 613318 h 657091"/>
              <a:gd name="connsiteX6" fmla="*/ 401316 w 1003482"/>
              <a:gd name="connsiteY6" fmla="*/ 535259 h 657091"/>
              <a:gd name="connsiteX7" fmla="*/ 356711 w 1003482"/>
              <a:gd name="connsiteY7" fmla="*/ 446049 h 657091"/>
              <a:gd name="connsiteX8" fmla="*/ 468223 w 1003482"/>
              <a:gd name="connsiteY8" fmla="*/ 401444 h 657091"/>
              <a:gd name="connsiteX9" fmla="*/ 546282 w 1003482"/>
              <a:gd name="connsiteY9" fmla="*/ 401444 h 657091"/>
              <a:gd name="connsiteX10" fmla="*/ 624340 w 1003482"/>
              <a:gd name="connsiteY10" fmla="*/ 401444 h 657091"/>
              <a:gd name="connsiteX11" fmla="*/ 702399 w 1003482"/>
              <a:gd name="connsiteY11" fmla="*/ 412596 h 657091"/>
              <a:gd name="connsiteX12" fmla="*/ 836214 w 1003482"/>
              <a:gd name="connsiteY12" fmla="*/ 278781 h 657091"/>
              <a:gd name="connsiteX13" fmla="*/ 1003482 w 1003482"/>
              <a:gd name="connsiteY13" fmla="*/ 323386 h 657091"/>
              <a:gd name="connsiteX14" fmla="*/ 925423 w 1003482"/>
              <a:gd name="connsiteY14" fmla="*/ 223025 h 657091"/>
              <a:gd name="connsiteX15" fmla="*/ 1003482 w 1003482"/>
              <a:gd name="connsiteY15" fmla="*/ 211874 h 657091"/>
              <a:gd name="connsiteX16" fmla="*/ 903121 w 1003482"/>
              <a:gd name="connsiteY16" fmla="*/ 144966 h 657091"/>
              <a:gd name="connsiteX17" fmla="*/ 992331 w 1003482"/>
              <a:gd name="connsiteY17" fmla="*/ 55757 h 657091"/>
              <a:gd name="connsiteX18" fmla="*/ 992331 w 1003482"/>
              <a:gd name="connsiteY18" fmla="*/ 55757 h 657091"/>
              <a:gd name="connsiteX19" fmla="*/ 869667 w 1003482"/>
              <a:gd name="connsiteY19" fmla="*/ 78059 h 657091"/>
              <a:gd name="connsiteX20" fmla="*/ 769306 w 1003482"/>
              <a:gd name="connsiteY20" fmla="*/ 78059 h 657091"/>
              <a:gd name="connsiteX21" fmla="*/ 769306 w 1003482"/>
              <a:gd name="connsiteY21" fmla="*/ 0 h 657091"/>
              <a:gd name="connsiteX22" fmla="*/ 646643 w 1003482"/>
              <a:gd name="connsiteY22" fmla="*/ 44605 h 657091"/>
              <a:gd name="connsiteX23" fmla="*/ 512828 w 1003482"/>
              <a:gd name="connsiteY23" fmla="*/ 78059 h 657091"/>
              <a:gd name="connsiteX24" fmla="*/ 412467 w 1003482"/>
              <a:gd name="connsiteY24" fmla="*/ 22303 h 657091"/>
              <a:gd name="connsiteX25" fmla="*/ 323257 w 1003482"/>
              <a:gd name="connsiteY25" fmla="*/ 89210 h 657091"/>
              <a:gd name="connsiteX26" fmla="*/ 245199 w 1003482"/>
              <a:gd name="connsiteY26" fmla="*/ 167269 h 657091"/>
              <a:gd name="connsiteX27" fmla="*/ 200594 w 1003482"/>
              <a:gd name="connsiteY27" fmla="*/ 289932 h 657091"/>
              <a:gd name="connsiteX28" fmla="*/ 89082 w 1003482"/>
              <a:gd name="connsiteY28" fmla="*/ 234176 h 657091"/>
              <a:gd name="connsiteX0" fmla="*/ 89082 w 1003482"/>
              <a:gd name="connsiteY0" fmla="*/ 234176 h 748715"/>
              <a:gd name="connsiteX1" fmla="*/ 144838 w 1003482"/>
              <a:gd name="connsiteY1" fmla="*/ 323386 h 748715"/>
              <a:gd name="connsiteX2" fmla="*/ 122536 w 1003482"/>
              <a:gd name="connsiteY2" fmla="*/ 468352 h 748715"/>
              <a:gd name="connsiteX3" fmla="*/ 122664 w 1003482"/>
              <a:gd name="connsiteY3" fmla="*/ 474231 h 748715"/>
              <a:gd name="connsiteX4" fmla="*/ 104418 w 1003482"/>
              <a:gd name="connsiteY4" fmla="*/ 657091 h 748715"/>
              <a:gd name="connsiteX5" fmla="*/ 267501 w 1003482"/>
              <a:gd name="connsiteY5" fmla="*/ 613318 h 748715"/>
              <a:gd name="connsiteX6" fmla="*/ 401316 w 1003482"/>
              <a:gd name="connsiteY6" fmla="*/ 535259 h 748715"/>
              <a:gd name="connsiteX7" fmla="*/ 356711 w 1003482"/>
              <a:gd name="connsiteY7" fmla="*/ 446049 h 748715"/>
              <a:gd name="connsiteX8" fmla="*/ 468223 w 1003482"/>
              <a:gd name="connsiteY8" fmla="*/ 401444 h 748715"/>
              <a:gd name="connsiteX9" fmla="*/ 546282 w 1003482"/>
              <a:gd name="connsiteY9" fmla="*/ 401444 h 748715"/>
              <a:gd name="connsiteX10" fmla="*/ 624340 w 1003482"/>
              <a:gd name="connsiteY10" fmla="*/ 401444 h 748715"/>
              <a:gd name="connsiteX11" fmla="*/ 702399 w 1003482"/>
              <a:gd name="connsiteY11" fmla="*/ 412596 h 748715"/>
              <a:gd name="connsiteX12" fmla="*/ 836214 w 1003482"/>
              <a:gd name="connsiteY12" fmla="*/ 278781 h 748715"/>
              <a:gd name="connsiteX13" fmla="*/ 1003482 w 1003482"/>
              <a:gd name="connsiteY13" fmla="*/ 323386 h 748715"/>
              <a:gd name="connsiteX14" fmla="*/ 925423 w 1003482"/>
              <a:gd name="connsiteY14" fmla="*/ 223025 h 748715"/>
              <a:gd name="connsiteX15" fmla="*/ 1003482 w 1003482"/>
              <a:gd name="connsiteY15" fmla="*/ 211874 h 748715"/>
              <a:gd name="connsiteX16" fmla="*/ 903121 w 1003482"/>
              <a:gd name="connsiteY16" fmla="*/ 144966 h 748715"/>
              <a:gd name="connsiteX17" fmla="*/ 992331 w 1003482"/>
              <a:gd name="connsiteY17" fmla="*/ 55757 h 748715"/>
              <a:gd name="connsiteX18" fmla="*/ 992331 w 1003482"/>
              <a:gd name="connsiteY18" fmla="*/ 55757 h 748715"/>
              <a:gd name="connsiteX19" fmla="*/ 869667 w 1003482"/>
              <a:gd name="connsiteY19" fmla="*/ 78059 h 748715"/>
              <a:gd name="connsiteX20" fmla="*/ 769306 w 1003482"/>
              <a:gd name="connsiteY20" fmla="*/ 78059 h 748715"/>
              <a:gd name="connsiteX21" fmla="*/ 769306 w 1003482"/>
              <a:gd name="connsiteY21" fmla="*/ 0 h 748715"/>
              <a:gd name="connsiteX22" fmla="*/ 646643 w 1003482"/>
              <a:gd name="connsiteY22" fmla="*/ 44605 h 748715"/>
              <a:gd name="connsiteX23" fmla="*/ 512828 w 1003482"/>
              <a:gd name="connsiteY23" fmla="*/ 78059 h 748715"/>
              <a:gd name="connsiteX24" fmla="*/ 412467 w 1003482"/>
              <a:gd name="connsiteY24" fmla="*/ 22303 h 748715"/>
              <a:gd name="connsiteX25" fmla="*/ 323257 w 1003482"/>
              <a:gd name="connsiteY25" fmla="*/ 89210 h 748715"/>
              <a:gd name="connsiteX26" fmla="*/ 245199 w 1003482"/>
              <a:gd name="connsiteY26" fmla="*/ 167269 h 748715"/>
              <a:gd name="connsiteX27" fmla="*/ 200594 w 1003482"/>
              <a:gd name="connsiteY27" fmla="*/ 289932 h 748715"/>
              <a:gd name="connsiteX28" fmla="*/ 89082 w 1003482"/>
              <a:gd name="connsiteY28" fmla="*/ 234176 h 748715"/>
              <a:gd name="connsiteX0" fmla="*/ 89082 w 1003482"/>
              <a:gd name="connsiteY0" fmla="*/ 234176 h 749741"/>
              <a:gd name="connsiteX1" fmla="*/ 144838 w 1003482"/>
              <a:gd name="connsiteY1" fmla="*/ 323386 h 749741"/>
              <a:gd name="connsiteX2" fmla="*/ 122536 w 1003482"/>
              <a:gd name="connsiteY2" fmla="*/ 468352 h 749741"/>
              <a:gd name="connsiteX3" fmla="*/ 122664 w 1003482"/>
              <a:gd name="connsiteY3" fmla="*/ 474231 h 749741"/>
              <a:gd name="connsiteX4" fmla="*/ 104418 w 1003482"/>
              <a:gd name="connsiteY4" fmla="*/ 657091 h 749741"/>
              <a:gd name="connsiteX5" fmla="*/ 267501 w 1003482"/>
              <a:gd name="connsiteY5" fmla="*/ 735150 h 749741"/>
              <a:gd name="connsiteX6" fmla="*/ 401316 w 1003482"/>
              <a:gd name="connsiteY6" fmla="*/ 535259 h 749741"/>
              <a:gd name="connsiteX7" fmla="*/ 356711 w 1003482"/>
              <a:gd name="connsiteY7" fmla="*/ 446049 h 749741"/>
              <a:gd name="connsiteX8" fmla="*/ 468223 w 1003482"/>
              <a:gd name="connsiteY8" fmla="*/ 401444 h 749741"/>
              <a:gd name="connsiteX9" fmla="*/ 546282 w 1003482"/>
              <a:gd name="connsiteY9" fmla="*/ 401444 h 749741"/>
              <a:gd name="connsiteX10" fmla="*/ 624340 w 1003482"/>
              <a:gd name="connsiteY10" fmla="*/ 401444 h 749741"/>
              <a:gd name="connsiteX11" fmla="*/ 702399 w 1003482"/>
              <a:gd name="connsiteY11" fmla="*/ 412596 h 749741"/>
              <a:gd name="connsiteX12" fmla="*/ 836214 w 1003482"/>
              <a:gd name="connsiteY12" fmla="*/ 278781 h 749741"/>
              <a:gd name="connsiteX13" fmla="*/ 1003482 w 1003482"/>
              <a:gd name="connsiteY13" fmla="*/ 323386 h 749741"/>
              <a:gd name="connsiteX14" fmla="*/ 925423 w 1003482"/>
              <a:gd name="connsiteY14" fmla="*/ 223025 h 749741"/>
              <a:gd name="connsiteX15" fmla="*/ 1003482 w 1003482"/>
              <a:gd name="connsiteY15" fmla="*/ 211874 h 749741"/>
              <a:gd name="connsiteX16" fmla="*/ 903121 w 1003482"/>
              <a:gd name="connsiteY16" fmla="*/ 144966 h 749741"/>
              <a:gd name="connsiteX17" fmla="*/ 992331 w 1003482"/>
              <a:gd name="connsiteY17" fmla="*/ 55757 h 749741"/>
              <a:gd name="connsiteX18" fmla="*/ 992331 w 1003482"/>
              <a:gd name="connsiteY18" fmla="*/ 55757 h 749741"/>
              <a:gd name="connsiteX19" fmla="*/ 869667 w 1003482"/>
              <a:gd name="connsiteY19" fmla="*/ 78059 h 749741"/>
              <a:gd name="connsiteX20" fmla="*/ 769306 w 1003482"/>
              <a:gd name="connsiteY20" fmla="*/ 78059 h 749741"/>
              <a:gd name="connsiteX21" fmla="*/ 769306 w 1003482"/>
              <a:gd name="connsiteY21" fmla="*/ 0 h 749741"/>
              <a:gd name="connsiteX22" fmla="*/ 646643 w 1003482"/>
              <a:gd name="connsiteY22" fmla="*/ 44605 h 749741"/>
              <a:gd name="connsiteX23" fmla="*/ 512828 w 1003482"/>
              <a:gd name="connsiteY23" fmla="*/ 78059 h 749741"/>
              <a:gd name="connsiteX24" fmla="*/ 412467 w 1003482"/>
              <a:gd name="connsiteY24" fmla="*/ 22303 h 749741"/>
              <a:gd name="connsiteX25" fmla="*/ 323257 w 1003482"/>
              <a:gd name="connsiteY25" fmla="*/ 89210 h 749741"/>
              <a:gd name="connsiteX26" fmla="*/ 245199 w 1003482"/>
              <a:gd name="connsiteY26" fmla="*/ 167269 h 749741"/>
              <a:gd name="connsiteX27" fmla="*/ 200594 w 1003482"/>
              <a:gd name="connsiteY27" fmla="*/ 289932 h 749741"/>
              <a:gd name="connsiteX28" fmla="*/ 89082 w 1003482"/>
              <a:gd name="connsiteY28" fmla="*/ 234176 h 749741"/>
              <a:gd name="connsiteX0" fmla="*/ 31357 w 945757"/>
              <a:gd name="connsiteY0" fmla="*/ 234176 h 749741"/>
              <a:gd name="connsiteX1" fmla="*/ 87113 w 945757"/>
              <a:gd name="connsiteY1" fmla="*/ 323386 h 749741"/>
              <a:gd name="connsiteX2" fmla="*/ 64811 w 945757"/>
              <a:gd name="connsiteY2" fmla="*/ 468352 h 749741"/>
              <a:gd name="connsiteX3" fmla="*/ 64939 w 945757"/>
              <a:gd name="connsiteY3" fmla="*/ 474231 h 749741"/>
              <a:gd name="connsiteX4" fmla="*/ 3041 w 945757"/>
              <a:gd name="connsiteY4" fmla="*/ 544068 h 749741"/>
              <a:gd name="connsiteX5" fmla="*/ 46693 w 945757"/>
              <a:gd name="connsiteY5" fmla="*/ 657091 h 749741"/>
              <a:gd name="connsiteX6" fmla="*/ 209776 w 945757"/>
              <a:gd name="connsiteY6" fmla="*/ 735150 h 749741"/>
              <a:gd name="connsiteX7" fmla="*/ 343591 w 945757"/>
              <a:gd name="connsiteY7" fmla="*/ 535259 h 749741"/>
              <a:gd name="connsiteX8" fmla="*/ 298986 w 945757"/>
              <a:gd name="connsiteY8" fmla="*/ 446049 h 749741"/>
              <a:gd name="connsiteX9" fmla="*/ 410498 w 945757"/>
              <a:gd name="connsiteY9" fmla="*/ 401444 h 749741"/>
              <a:gd name="connsiteX10" fmla="*/ 488557 w 945757"/>
              <a:gd name="connsiteY10" fmla="*/ 401444 h 749741"/>
              <a:gd name="connsiteX11" fmla="*/ 566615 w 945757"/>
              <a:gd name="connsiteY11" fmla="*/ 401444 h 749741"/>
              <a:gd name="connsiteX12" fmla="*/ 644674 w 945757"/>
              <a:gd name="connsiteY12" fmla="*/ 412596 h 749741"/>
              <a:gd name="connsiteX13" fmla="*/ 778489 w 945757"/>
              <a:gd name="connsiteY13" fmla="*/ 278781 h 749741"/>
              <a:gd name="connsiteX14" fmla="*/ 945757 w 945757"/>
              <a:gd name="connsiteY14" fmla="*/ 323386 h 749741"/>
              <a:gd name="connsiteX15" fmla="*/ 867698 w 945757"/>
              <a:gd name="connsiteY15" fmla="*/ 223025 h 749741"/>
              <a:gd name="connsiteX16" fmla="*/ 945757 w 945757"/>
              <a:gd name="connsiteY16" fmla="*/ 211874 h 749741"/>
              <a:gd name="connsiteX17" fmla="*/ 845396 w 945757"/>
              <a:gd name="connsiteY17" fmla="*/ 144966 h 749741"/>
              <a:gd name="connsiteX18" fmla="*/ 934606 w 945757"/>
              <a:gd name="connsiteY18" fmla="*/ 55757 h 749741"/>
              <a:gd name="connsiteX19" fmla="*/ 934606 w 945757"/>
              <a:gd name="connsiteY19" fmla="*/ 55757 h 749741"/>
              <a:gd name="connsiteX20" fmla="*/ 811942 w 945757"/>
              <a:gd name="connsiteY20" fmla="*/ 78059 h 749741"/>
              <a:gd name="connsiteX21" fmla="*/ 711581 w 945757"/>
              <a:gd name="connsiteY21" fmla="*/ 78059 h 749741"/>
              <a:gd name="connsiteX22" fmla="*/ 711581 w 945757"/>
              <a:gd name="connsiteY22" fmla="*/ 0 h 749741"/>
              <a:gd name="connsiteX23" fmla="*/ 588918 w 945757"/>
              <a:gd name="connsiteY23" fmla="*/ 44605 h 749741"/>
              <a:gd name="connsiteX24" fmla="*/ 455103 w 945757"/>
              <a:gd name="connsiteY24" fmla="*/ 78059 h 749741"/>
              <a:gd name="connsiteX25" fmla="*/ 354742 w 945757"/>
              <a:gd name="connsiteY25" fmla="*/ 22303 h 749741"/>
              <a:gd name="connsiteX26" fmla="*/ 265532 w 945757"/>
              <a:gd name="connsiteY26" fmla="*/ 89210 h 749741"/>
              <a:gd name="connsiteX27" fmla="*/ 187474 w 945757"/>
              <a:gd name="connsiteY27" fmla="*/ 167269 h 749741"/>
              <a:gd name="connsiteX28" fmla="*/ 142869 w 945757"/>
              <a:gd name="connsiteY28" fmla="*/ 289932 h 749741"/>
              <a:gd name="connsiteX29" fmla="*/ 31357 w 945757"/>
              <a:gd name="connsiteY29" fmla="*/ 234176 h 749741"/>
              <a:gd name="connsiteX0" fmla="*/ 135827 w 1050227"/>
              <a:gd name="connsiteY0" fmla="*/ 234176 h 749741"/>
              <a:gd name="connsiteX1" fmla="*/ 191583 w 1050227"/>
              <a:gd name="connsiteY1" fmla="*/ 323386 h 749741"/>
              <a:gd name="connsiteX2" fmla="*/ 169281 w 1050227"/>
              <a:gd name="connsiteY2" fmla="*/ 468352 h 749741"/>
              <a:gd name="connsiteX3" fmla="*/ 169409 w 1050227"/>
              <a:gd name="connsiteY3" fmla="*/ 474231 h 749741"/>
              <a:gd name="connsiteX4" fmla="*/ 107511 w 1050227"/>
              <a:gd name="connsiteY4" fmla="*/ 544068 h 749741"/>
              <a:gd name="connsiteX5" fmla="*/ 151163 w 1050227"/>
              <a:gd name="connsiteY5" fmla="*/ 657091 h 749741"/>
              <a:gd name="connsiteX6" fmla="*/ 314246 w 1050227"/>
              <a:gd name="connsiteY6" fmla="*/ 735150 h 749741"/>
              <a:gd name="connsiteX7" fmla="*/ 448061 w 1050227"/>
              <a:gd name="connsiteY7" fmla="*/ 535259 h 749741"/>
              <a:gd name="connsiteX8" fmla="*/ 403456 w 1050227"/>
              <a:gd name="connsiteY8" fmla="*/ 446049 h 749741"/>
              <a:gd name="connsiteX9" fmla="*/ 514968 w 1050227"/>
              <a:gd name="connsiteY9" fmla="*/ 401444 h 749741"/>
              <a:gd name="connsiteX10" fmla="*/ 593027 w 1050227"/>
              <a:gd name="connsiteY10" fmla="*/ 401444 h 749741"/>
              <a:gd name="connsiteX11" fmla="*/ 671085 w 1050227"/>
              <a:gd name="connsiteY11" fmla="*/ 401444 h 749741"/>
              <a:gd name="connsiteX12" fmla="*/ 749144 w 1050227"/>
              <a:gd name="connsiteY12" fmla="*/ 412596 h 749741"/>
              <a:gd name="connsiteX13" fmla="*/ 882959 w 1050227"/>
              <a:gd name="connsiteY13" fmla="*/ 278781 h 749741"/>
              <a:gd name="connsiteX14" fmla="*/ 1050227 w 1050227"/>
              <a:gd name="connsiteY14" fmla="*/ 323386 h 749741"/>
              <a:gd name="connsiteX15" fmla="*/ 972168 w 1050227"/>
              <a:gd name="connsiteY15" fmla="*/ 223025 h 749741"/>
              <a:gd name="connsiteX16" fmla="*/ 1050227 w 1050227"/>
              <a:gd name="connsiteY16" fmla="*/ 211874 h 749741"/>
              <a:gd name="connsiteX17" fmla="*/ 949866 w 1050227"/>
              <a:gd name="connsiteY17" fmla="*/ 144966 h 749741"/>
              <a:gd name="connsiteX18" fmla="*/ 1039076 w 1050227"/>
              <a:gd name="connsiteY18" fmla="*/ 55757 h 749741"/>
              <a:gd name="connsiteX19" fmla="*/ 1039076 w 1050227"/>
              <a:gd name="connsiteY19" fmla="*/ 55757 h 749741"/>
              <a:gd name="connsiteX20" fmla="*/ 916412 w 1050227"/>
              <a:gd name="connsiteY20" fmla="*/ 78059 h 749741"/>
              <a:gd name="connsiteX21" fmla="*/ 816051 w 1050227"/>
              <a:gd name="connsiteY21" fmla="*/ 78059 h 749741"/>
              <a:gd name="connsiteX22" fmla="*/ 816051 w 1050227"/>
              <a:gd name="connsiteY22" fmla="*/ 0 h 749741"/>
              <a:gd name="connsiteX23" fmla="*/ 693388 w 1050227"/>
              <a:gd name="connsiteY23" fmla="*/ 44605 h 749741"/>
              <a:gd name="connsiteX24" fmla="*/ 559573 w 1050227"/>
              <a:gd name="connsiteY24" fmla="*/ 78059 h 749741"/>
              <a:gd name="connsiteX25" fmla="*/ 459212 w 1050227"/>
              <a:gd name="connsiteY25" fmla="*/ 22303 h 749741"/>
              <a:gd name="connsiteX26" fmla="*/ 370002 w 1050227"/>
              <a:gd name="connsiteY26" fmla="*/ 89210 h 749741"/>
              <a:gd name="connsiteX27" fmla="*/ 291944 w 1050227"/>
              <a:gd name="connsiteY27" fmla="*/ 167269 h 749741"/>
              <a:gd name="connsiteX28" fmla="*/ 247339 w 1050227"/>
              <a:gd name="connsiteY28" fmla="*/ 289932 h 749741"/>
              <a:gd name="connsiteX29" fmla="*/ 135827 w 1050227"/>
              <a:gd name="connsiteY29" fmla="*/ 234176 h 749741"/>
              <a:gd name="connsiteX0" fmla="*/ 278301 w 1192701"/>
              <a:gd name="connsiteY0" fmla="*/ 234176 h 749741"/>
              <a:gd name="connsiteX1" fmla="*/ 334057 w 1192701"/>
              <a:gd name="connsiteY1" fmla="*/ 323386 h 749741"/>
              <a:gd name="connsiteX2" fmla="*/ 311755 w 1192701"/>
              <a:gd name="connsiteY2" fmla="*/ 468352 h 749741"/>
              <a:gd name="connsiteX3" fmla="*/ 311883 w 1192701"/>
              <a:gd name="connsiteY3" fmla="*/ 474231 h 749741"/>
              <a:gd name="connsiteX4" fmla="*/ 249985 w 1192701"/>
              <a:gd name="connsiteY4" fmla="*/ 544068 h 749741"/>
              <a:gd name="connsiteX5" fmla="*/ 293637 w 1192701"/>
              <a:gd name="connsiteY5" fmla="*/ 657091 h 749741"/>
              <a:gd name="connsiteX6" fmla="*/ 456720 w 1192701"/>
              <a:gd name="connsiteY6" fmla="*/ 735150 h 749741"/>
              <a:gd name="connsiteX7" fmla="*/ 590535 w 1192701"/>
              <a:gd name="connsiteY7" fmla="*/ 535259 h 749741"/>
              <a:gd name="connsiteX8" fmla="*/ 545930 w 1192701"/>
              <a:gd name="connsiteY8" fmla="*/ 446049 h 749741"/>
              <a:gd name="connsiteX9" fmla="*/ 657442 w 1192701"/>
              <a:gd name="connsiteY9" fmla="*/ 401444 h 749741"/>
              <a:gd name="connsiteX10" fmla="*/ 735501 w 1192701"/>
              <a:gd name="connsiteY10" fmla="*/ 401444 h 749741"/>
              <a:gd name="connsiteX11" fmla="*/ 813559 w 1192701"/>
              <a:gd name="connsiteY11" fmla="*/ 401444 h 749741"/>
              <a:gd name="connsiteX12" fmla="*/ 891618 w 1192701"/>
              <a:gd name="connsiteY12" fmla="*/ 412596 h 749741"/>
              <a:gd name="connsiteX13" fmla="*/ 1025433 w 1192701"/>
              <a:gd name="connsiteY13" fmla="*/ 278781 h 749741"/>
              <a:gd name="connsiteX14" fmla="*/ 1192701 w 1192701"/>
              <a:gd name="connsiteY14" fmla="*/ 323386 h 749741"/>
              <a:gd name="connsiteX15" fmla="*/ 1114642 w 1192701"/>
              <a:gd name="connsiteY15" fmla="*/ 223025 h 749741"/>
              <a:gd name="connsiteX16" fmla="*/ 1192701 w 1192701"/>
              <a:gd name="connsiteY16" fmla="*/ 211874 h 749741"/>
              <a:gd name="connsiteX17" fmla="*/ 1092340 w 1192701"/>
              <a:gd name="connsiteY17" fmla="*/ 144966 h 749741"/>
              <a:gd name="connsiteX18" fmla="*/ 1181550 w 1192701"/>
              <a:gd name="connsiteY18" fmla="*/ 55757 h 749741"/>
              <a:gd name="connsiteX19" fmla="*/ 1181550 w 1192701"/>
              <a:gd name="connsiteY19" fmla="*/ 55757 h 749741"/>
              <a:gd name="connsiteX20" fmla="*/ 1058886 w 1192701"/>
              <a:gd name="connsiteY20" fmla="*/ 78059 h 749741"/>
              <a:gd name="connsiteX21" fmla="*/ 958525 w 1192701"/>
              <a:gd name="connsiteY21" fmla="*/ 78059 h 749741"/>
              <a:gd name="connsiteX22" fmla="*/ 958525 w 1192701"/>
              <a:gd name="connsiteY22" fmla="*/ 0 h 749741"/>
              <a:gd name="connsiteX23" fmla="*/ 835862 w 1192701"/>
              <a:gd name="connsiteY23" fmla="*/ 44605 h 749741"/>
              <a:gd name="connsiteX24" fmla="*/ 702047 w 1192701"/>
              <a:gd name="connsiteY24" fmla="*/ 78059 h 749741"/>
              <a:gd name="connsiteX25" fmla="*/ 601686 w 1192701"/>
              <a:gd name="connsiteY25" fmla="*/ 22303 h 749741"/>
              <a:gd name="connsiteX26" fmla="*/ 512476 w 1192701"/>
              <a:gd name="connsiteY26" fmla="*/ 89210 h 749741"/>
              <a:gd name="connsiteX27" fmla="*/ 434418 w 1192701"/>
              <a:gd name="connsiteY27" fmla="*/ 167269 h 749741"/>
              <a:gd name="connsiteX28" fmla="*/ 389813 w 1192701"/>
              <a:gd name="connsiteY28" fmla="*/ 289932 h 749741"/>
              <a:gd name="connsiteX29" fmla="*/ 278301 w 1192701"/>
              <a:gd name="connsiteY29" fmla="*/ 234176 h 749741"/>
              <a:gd name="connsiteX0" fmla="*/ 278300 w 1192700"/>
              <a:gd name="connsiteY0" fmla="*/ 234176 h 749741"/>
              <a:gd name="connsiteX1" fmla="*/ 334056 w 1192700"/>
              <a:gd name="connsiteY1" fmla="*/ 323386 h 749741"/>
              <a:gd name="connsiteX2" fmla="*/ 311754 w 1192700"/>
              <a:gd name="connsiteY2" fmla="*/ 468352 h 749741"/>
              <a:gd name="connsiteX3" fmla="*/ 311882 w 1192700"/>
              <a:gd name="connsiteY3" fmla="*/ 474231 h 749741"/>
              <a:gd name="connsiteX4" fmla="*/ 249985 w 1192700"/>
              <a:gd name="connsiteY4" fmla="*/ 544068 h 749741"/>
              <a:gd name="connsiteX5" fmla="*/ 293636 w 1192700"/>
              <a:gd name="connsiteY5" fmla="*/ 657091 h 749741"/>
              <a:gd name="connsiteX6" fmla="*/ 456719 w 1192700"/>
              <a:gd name="connsiteY6" fmla="*/ 735150 h 749741"/>
              <a:gd name="connsiteX7" fmla="*/ 590534 w 1192700"/>
              <a:gd name="connsiteY7" fmla="*/ 535259 h 749741"/>
              <a:gd name="connsiteX8" fmla="*/ 545929 w 1192700"/>
              <a:gd name="connsiteY8" fmla="*/ 446049 h 749741"/>
              <a:gd name="connsiteX9" fmla="*/ 657441 w 1192700"/>
              <a:gd name="connsiteY9" fmla="*/ 401444 h 749741"/>
              <a:gd name="connsiteX10" fmla="*/ 735500 w 1192700"/>
              <a:gd name="connsiteY10" fmla="*/ 401444 h 749741"/>
              <a:gd name="connsiteX11" fmla="*/ 813558 w 1192700"/>
              <a:gd name="connsiteY11" fmla="*/ 401444 h 749741"/>
              <a:gd name="connsiteX12" fmla="*/ 891617 w 1192700"/>
              <a:gd name="connsiteY12" fmla="*/ 412596 h 749741"/>
              <a:gd name="connsiteX13" fmla="*/ 1025432 w 1192700"/>
              <a:gd name="connsiteY13" fmla="*/ 278781 h 749741"/>
              <a:gd name="connsiteX14" fmla="*/ 1192700 w 1192700"/>
              <a:gd name="connsiteY14" fmla="*/ 323386 h 749741"/>
              <a:gd name="connsiteX15" fmla="*/ 1114641 w 1192700"/>
              <a:gd name="connsiteY15" fmla="*/ 223025 h 749741"/>
              <a:gd name="connsiteX16" fmla="*/ 1192700 w 1192700"/>
              <a:gd name="connsiteY16" fmla="*/ 211874 h 749741"/>
              <a:gd name="connsiteX17" fmla="*/ 1092339 w 1192700"/>
              <a:gd name="connsiteY17" fmla="*/ 144966 h 749741"/>
              <a:gd name="connsiteX18" fmla="*/ 1181549 w 1192700"/>
              <a:gd name="connsiteY18" fmla="*/ 55757 h 749741"/>
              <a:gd name="connsiteX19" fmla="*/ 1181549 w 1192700"/>
              <a:gd name="connsiteY19" fmla="*/ 55757 h 749741"/>
              <a:gd name="connsiteX20" fmla="*/ 1058885 w 1192700"/>
              <a:gd name="connsiteY20" fmla="*/ 78059 h 749741"/>
              <a:gd name="connsiteX21" fmla="*/ 958524 w 1192700"/>
              <a:gd name="connsiteY21" fmla="*/ 78059 h 749741"/>
              <a:gd name="connsiteX22" fmla="*/ 958524 w 1192700"/>
              <a:gd name="connsiteY22" fmla="*/ 0 h 749741"/>
              <a:gd name="connsiteX23" fmla="*/ 835861 w 1192700"/>
              <a:gd name="connsiteY23" fmla="*/ 44605 h 749741"/>
              <a:gd name="connsiteX24" fmla="*/ 702046 w 1192700"/>
              <a:gd name="connsiteY24" fmla="*/ 78059 h 749741"/>
              <a:gd name="connsiteX25" fmla="*/ 601685 w 1192700"/>
              <a:gd name="connsiteY25" fmla="*/ 22303 h 749741"/>
              <a:gd name="connsiteX26" fmla="*/ 512475 w 1192700"/>
              <a:gd name="connsiteY26" fmla="*/ 89210 h 749741"/>
              <a:gd name="connsiteX27" fmla="*/ 434417 w 1192700"/>
              <a:gd name="connsiteY27" fmla="*/ 167269 h 749741"/>
              <a:gd name="connsiteX28" fmla="*/ 389812 w 1192700"/>
              <a:gd name="connsiteY28" fmla="*/ 289932 h 749741"/>
              <a:gd name="connsiteX29" fmla="*/ 278300 w 1192700"/>
              <a:gd name="connsiteY29" fmla="*/ 234176 h 749741"/>
              <a:gd name="connsiteX0" fmla="*/ 278300 w 1192700"/>
              <a:gd name="connsiteY0" fmla="*/ 234176 h 749741"/>
              <a:gd name="connsiteX1" fmla="*/ 334056 w 1192700"/>
              <a:gd name="connsiteY1" fmla="*/ 323386 h 749741"/>
              <a:gd name="connsiteX2" fmla="*/ 311754 w 1192700"/>
              <a:gd name="connsiteY2" fmla="*/ 468352 h 749741"/>
              <a:gd name="connsiteX3" fmla="*/ 311882 w 1192700"/>
              <a:gd name="connsiteY3" fmla="*/ 474231 h 749741"/>
              <a:gd name="connsiteX4" fmla="*/ 249985 w 1192700"/>
              <a:gd name="connsiteY4" fmla="*/ 544068 h 749741"/>
              <a:gd name="connsiteX5" fmla="*/ 293636 w 1192700"/>
              <a:gd name="connsiteY5" fmla="*/ 657091 h 749741"/>
              <a:gd name="connsiteX6" fmla="*/ 456719 w 1192700"/>
              <a:gd name="connsiteY6" fmla="*/ 735150 h 749741"/>
              <a:gd name="connsiteX7" fmla="*/ 590534 w 1192700"/>
              <a:gd name="connsiteY7" fmla="*/ 535259 h 749741"/>
              <a:gd name="connsiteX8" fmla="*/ 545929 w 1192700"/>
              <a:gd name="connsiteY8" fmla="*/ 446049 h 749741"/>
              <a:gd name="connsiteX9" fmla="*/ 753848 w 1192700"/>
              <a:gd name="connsiteY9" fmla="*/ 549504 h 749741"/>
              <a:gd name="connsiteX10" fmla="*/ 657441 w 1192700"/>
              <a:gd name="connsiteY10" fmla="*/ 401444 h 749741"/>
              <a:gd name="connsiteX11" fmla="*/ 735500 w 1192700"/>
              <a:gd name="connsiteY11" fmla="*/ 401444 h 749741"/>
              <a:gd name="connsiteX12" fmla="*/ 813558 w 1192700"/>
              <a:gd name="connsiteY12" fmla="*/ 401444 h 749741"/>
              <a:gd name="connsiteX13" fmla="*/ 891617 w 1192700"/>
              <a:gd name="connsiteY13" fmla="*/ 412596 h 749741"/>
              <a:gd name="connsiteX14" fmla="*/ 1025432 w 1192700"/>
              <a:gd name="connsiteY14" fmla="*/ 278781 h 749741"/>
              <a:gd name="connsiteX15" fmla="*/ 1192700 w 1192700"/>
              <a:gd name="connsiteY15" fmla="*/ 323386 h 749741"/>
              <a:gd name="connsiteX16" fmla="*/ 1114641 w 1192700"/>
              <a:gd name="connsiteY16" fmla="*/ 223025 h 749741"/>
              <a:gd name="connsiteX17" fmla="*/ 1192700 w 1192700"/>
              <a:gd name="connsiteY17" fmla="*/ 211874 h 749741"/>
              <a:gd name="connsiteX18" fmla="*/ 1092339 w 1192700"/>
              <a:gd name="connsiteY18" fmla="*/ 144966 h 749741"/>
              <a:gd name="connsiteX19" fmla="*/ 1181549 w 1192700"/>
              <a:gd name="connsiteY19" fmla="*/ 55757 h 749741"/>
              <a:gd name="connsiteX20" fmla="*/ 1181549 w 1192700"/>
              <a:gd name="connsiteY20" fmla="*/ 55757 h 749741"/>
              <a:gd name="connsiteX21" fmla="*/ 1058885 w 1192700"/>
              <a:gd name="connsiteY21" fmla="*/ 78059 h 749741"/>
              <a:gd name="connsiteX22" fmla="*/ 958524 w 1192700"/>
              <a:gd name="connsiteY22" fmla="*/ 78059 h 749741"/>
              <a:gd name="connsiteX23" fmla="*/ 958524 w 1192700"/>
              <a:gd name="connsiteY23" fmla="*/ 0 h 749741"/>
              <a:gd name="connsiteX24" fmla="*/ 835861 w 1192700"/>
              <a:gd name="connsiteY24" fmla="*/ 44605 h 749741"/>
              <a:gd name="connsiteX25" fmla="*/ 702046 w 1192700"/>
              <a:gd name="connsiteY25" fmla="*/ 78059 h 749741"/>
              <a:gd name="connsiteX26" fmla="*/ 601685 w 1192700"/>
              <a:gd name="connsiteY26" fmla="*/ 22303 h 749741"/>
              <a:gd name="connsiteX27" fmla="*/ 512475 w 1192700"/>
              <a:gd name="connsiteY27" fmla="*/ 89210 h 749741"/>
              <a:gd name="connsiteX28" fmla="*/ 434417 w 1192700"/>
              <a:gd name="connsiteY28" fmla="*/ 167269 h 749741"/>
              <a:gd name="connsiteX29" fmla="*/ 389812 w 1192700"/>
              <a:gd name="connsiteY29" fmla="*/ 289932 h 749741"/>
              <a:gd name="connsiteX30" fmla="*/ 278300 w 1192700"/>
              <a:gd name="connsiteY30" fmla="*/ 234176 h 749741"/>
              <a:gd name="connsiteX0" fmla="*/ 278300 w 1192700"/>
              <a:gd name="connsiteY0" fmla="*/ 234176 h 749741"/>
              <a:gd name="connsiteX1" fmla="*/ 334056 w 1192700"/>
              <a:gd name="connsiteY1" fmla="*/ 323386 h 749741"/>
              <a:gd name="connsiteX2" fmla="*/ 311754 w 1192700"/>
              <a:gd name="connsiteY2" fmla="*/ 468352 h 749741"/>
              <a:gd name="connsiteX3" fmla="*/ 311882 w 1192700"/>
              <a:gd name="connsiteY3" fmla="*/ 474231 h 749741"/>
              <a:gd name="connsiteX4" fmla="*/ 249985 w 1192700"/>
              <a:gd name="connsiteY4" fmla="*/ 544068 h 749741"/>
              <a:gd name="connsiteX5" fmla="*/ 293636 w 1192700"/>
              <a:gd name="connsiteY5" fmla="*/ 657091 h 749741"/>
              <a:gd name="connsiteX6" fmla="*/ 456719 w 1192700"/>
              <a:gd name="connsiteY6" fmla="*/ 735150 h 749741"/>
              <a:gd name="connsiteX7" fmla="*/ 590534 w 1192700"/>
              <a:gd name="connsiteY7" fmla="*/ 535259 h 749741"/>
              <a:gd name="connsiteX8" fmla="*/ 675500 w 1192700"/>
              <a:gd name="connsiteY8" fmla="*/ 567880 h 749741"/>
              <a:gd name="connsiteX9" fmla="*/ 753848 w 1192700"/>
              <a:gd name="connsiteY9" fmla="*/ 549504 h 749741"/>
              <a:gd name="connsiteX10" fmla="*/ 657441 w 1192700"/>
              <a:gd name="connsiteY10" fmla="*/ 401444 h 749741"/>
              <a:gd name="connsiteX11" fmla="*/ 735500 w 1192700"/>
              <a:gd name="connsiteY11" fmla="*/ 401444 h 749741"/>
              <a:gd name="connsiteX12" fmla="*/ 813558 w 1192700"/>
              <a:gd name="connsiteY12" fmla="*/ 401444 h 749741"/>
              <a:gd name="connsiteX13" fmla="*/ 891617 w 1192700"/>
              <a:gd name="connsiteY13" fmla="*/ 412596 h 749741"/>
              <a:gd name="connsiteX14" fmla="*/ 1025432 w 1192700"/>
              <a:gd name="connsiteY14" fmla="*/ 278781 h 749741"/>
              <a:gd name="connsiteX15" fmla="*/ 1192700 w 1192700"/>
              <a:gd name="connsiteY15" fmla="*/ 323386 h 749741"/>
              <a:gd name="connsiteX16" fmla="*/ 1114641 w 1192700"/>
              <a:gd name="connsiteY16" fmla="*/ 223025 h 749741"/>
              <a:gd name="connsiteX17" fmla="*/ 1192700 w 1192700"/>
              <a:gd name="connsiteY17" fmla="*/ 211874 h 749741"/>
              <a:gd name="connsiteX18" fmla="*/ 1092339 w 1192700"/>
              <a:gd name="connsiteY18" fmla="*/ 144966 h 749741"/>
              <a:gd name="connsiteX19" fmla="*/ 1181549 w 1192700"/>
              <a:gd name="connsiteY19" fmla="*/ 55757 h 749741"/>
              <a:gd name="connsiteX20" fmla="*/ 1181549 w 1192700"/>
              <a:gd name="connsiteY20" fmla="*/ 55757 h 749741"/>
              <a:gd name="connsiteX21" fmla="*/ 1058885 w 1192700"/>
              <a:gd name="connsiteY21" fmla="*/ 78059 h 749741"/>
              <a:gd name="connsiteX22" fmla="*/ 958524 w 1192700"/>
              <a:gd name="connsiteY22" fmla="*/ 78059 h 749741"/>
              <a:gd name="connsiteX23" fmla="*/ 958524 w 1192700"/>
              <a:gd name="connsiteY23" fmla="*/ 0 h 749741"/>
              <a:gd name="connsiteX24" fmla="*/ 835861 w 1192700"/>
              <a:gd name="connsiteY24" fmla="*/ 44605 h 749741"/>
              <a:gd name="connsiteX25" fmla="*/ 702046 w 1192700"/>
              <a:gd name="connsiteY25" fmla="*/ 78059 h 749741"/>
              <a:gd name="connsiteX26" fmla="*/ 601685 w 1192700"/>
              <a:gd name="connsiteY26" fmla="*/ 22303 h 749741"/>
              <a:gd name="connsiteX27" fmla="*/ 512475 w 1192700"/>
              <a:gd name="connsiteY27" fmla="*/ 89210 h 749741"/>
              <a:gd name="connsiteX28" fmla="*/ 434417 w 1192700"/>
              <a:gd name="connsiteY28" fmla="*/ 167269 h 749741"/>
              <a:gd name="connsiteX29" fmla="*/ 389812 w 1192700"/>
              <a:gd name="connsiteY29" fmla="*/ 289932 h 749741"/>
              <a:gd name="connsiteX30" fmla="*/ 278300 w 1192700"/>
              <a:gd name="connsiteY30" fmla="*/ 234176 h 749741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549504 h 764110"/>
              <a:gd name="connsiteX10" fmla="*/ 657441 w 1192700"/>
              <a:gd name="connsiteY10" fmla="*/ 401444 h 764110"/>
              <a:gd name="connsiteX11" fmla="*/ 923876 w 1192700"/>
              <a:gd name="connsiteY11" fmla="*/ 764110 h 764110"/>
              <a:gd name="connsiteX12" fmla="*/ 735500 w 1192700"/>
              <a:gd name="connsiteY12" fmla="*/ 401444 h 764110"/>
              <a:gd name="connsiteX13" fmla="*/ 813558 w 1192700"/>
              <a:gd name="connsiteY13" fmla="*/ 401444 h 764110"/>
              <a:gd name="connsiteX14" fmla="*/ 891617 w 1192700"/>
              <a:gd name="connsiteY14" fmla="*/ 412596 h 764110"/>
              <a:gd name="connsiteX15" fmla="*/ 1025432 w 1192700"/>
              <a:gd name="connsiteY15" fmla="*/ 278781 h 764110"/>
              <a:gd name="connsiteX16" fmla="*/ 1192700 w 1192700"/>
              <a:gd name="connsiteY16" fmla="*/ 323386 h 764110"/>
              <a:gd name="connsiteX17" fmla="*/ 1114641 w 1192700"/>
              <a:gd name="connsiteY17" fmla="*/ 223025 h 764110"/>
              <a:gd name="connsiteX18" fmla="*/ 1192700 w 1192700"/>
              <a:gd name="connsiteY18" fmla="*/ 211874 h 764110"/>
              <a:gd name="connsiteX19" fmla="*/ 1092339 w 1192700"/>
              <a:gd name="connsiteY19" fmla="*/ 144966 h 764110"/>
              <a:gd name="connsiteX20" fmla="*/ 1181549 w 1192700"/>
              <a:gd name="connsiteY20" fmla="*/ 55757 h 764110"/>
              <a:gd name="connsiteX21" fmla="*/ 1181549 w 1192700"/>
              <a:gd name="connsiteY21" fmla="*/ 55757 h 764110"/>
              <a:gd name="connsiteX22" fmla="*/ 1058885 w 1192700"/>
              <a:gd name="connsiteY22" fmla="*/ 78059 h 764110"/>
              <a:gd name="connsiteX23" fmla="*/ 958524 w 1192700"/>
              <a:gd name="connsiteY23" fmla="*/ 78059 h 764110"/>
              <a:gd name="connsiteX24" fmla="*/ 958524 w 1192700"/>
              <a:gd name="connsiteY24" fmla="*/ 0 h 764110"/>
              <a:gd name="connsiteX25" fmla="*/ 835861 w 1192700"/>
              <a:gd name="connsiteY25" fmla="*/ 44605 h 764110"/>
              <a:gd name="connsiteX26" fmla="*/ 702046 w 1192700"/>
              <a:gd name="connsiteY26" fmla="*/ 78059 h 764110"/>
              <a:gd name="connsiteX27" fmla="*/ 601685 w 1192700"/>
              <a:gd name="connsiteY27" fmla="*/ 22303 h 764110"/>
              <a:gd name="connsiteX28" fmla="*/ 512475 w 1192700"/>
              <a:gd name="connsiteY28" fmla="*/ 89210 h 764110"/>
              <a:gd name="connsiteX29" fmla="*/ 434417 w 1192700"/>
              <a:gd name="connsiteY29" fmla="*/ 167269 h 764110"/>
              <a:gd name="connsiteX30" fmla="*/ 389812 w 1192700"/>
              <a:gd name="connsiteY30" fmla="*/ 289932 h 764110"/>
              <a:gd name="connsiteX31" fmla="*/ 278300 w 1192700"/>
              <a:gd name="connsiteY31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549504 h 764110"/>
              <a:gd name="connsiteX10" fmla="*/ 657441 w 1192700"/>
              <a:gd name="connsiteY10" fmla="*/ 401444 h 764110"/>
              <a:gd name="connsiteX11" fmla="*/ 822322 w 1192700"/>
              <a:gd name="connsiteY11" fmla="*/ 544068 h 764110"/>
              <a:gd name="connsiteX12" fmla="*/ 923876 w 1192700"/>
              <a:gd name="connsiteY12" fmla="*/ 764110 h 764110"/>
              <a:gd name="connsiteX13" fmla="*/ 735500 w 1192700"/>
              <a:gd name="connsiteY13" fmla="*/ 401444 h 764110"/>
              <a:gd name="connsiteX14" fmla="*/ 813558 w 1192700"/>
              <a:gd name="connsiteY14" fmla="*/ 401444 h 764110"/>
              <a:gd name="connsiteX15" fmla="*/ 891617 w 1192700"/>
              <a:gd name="connsiteY15" fmla="*/ 412596 h 764110"/>
              <a:gd name="connsiteX16" fmla="*/ 1025432 w 1192700"/>
              <a:gd name="connsiteY16" fmla="*/ 278781 h 764110"/>
              <a:gd name="connsiteX17" fmla="*/ 1192700 w 1192700"/>
              <a:gd name="connsiteY17" fmla="*/ 323386 h 764110"/>
              <a:gd name="connsiteX18" fmla="*/ 1114641 w 1192700"/>
              <a:gd name="connsiteY18" fmla="*/ 223025 h 764110"/>
              <a:gd name="connsiteX19" fmla="*/ 1192700 w 1192700"/>
              <a:gd name="connsiteY19" fmla="*/ 211874 h 764110"/>
              <a:gd name="connsiteX20" fmla="*/ 1092339 w 1192700"/>
              <a:gd name="connsiteY20" fmla="*/ 144966 h 764110"/>
              <a:gd name="connsiteX21" fmla="*/ 1181549 w 1192700"/>
              <a:gd name="connsiteY21" fmla="*/ 55757 h 764110"/>
              <a:gd name="connsiteX22" fmla="*/ 1181549 w 1192700"/>
              <a:gd name="connsiteY22" fmla="*/ 55757 h 764110"/>
              <a:gd name="connsiteX23" fmla="*/ 1058885 w 1192700"/>
              <a:gd name="connsiteY23" fmla="*/ 78059 h 764110"/>
              <a:gd name="connsiteX24" fmla="*/ 958524 w 1192700"/>
              <a:gd name="connsiteY24" fmla="*/ 78059 h 764110"/>
              <a:gd name="connsiteX25" fmla="*/ 958524 w 1192700"/>
              <a:gd name="connsiteY25" fmla="*/ 0 h 764110"/>
              <a:gd name="connsiteX26" fmla="*/ 835861 w 1192700"/>
              <a:gd name="connsiteY26" fmla="*/ 44605 h 764110"/>
              <a:gd name="connsiteX27" fmla="*/ 702046 w 1192700"/>
              <a:gd name="connsiteY27" fmla="*/ 78059 h 764110"/>
              <a:gd name="connsiteX28" fmla="*/ 601685 w 1192700"/>
              <a:gd name="connsiteY28" fmla="*/ 22303 h 764110"/>
              <a:gd name="connsiteX29" fmla="*/ 512475 w 1192700"/>
              <a:gd name="connsiteY29" fmla="*/ 89210 h 764110"/>
              <a:gd name="connsiteX30" fmla="*/ 434417 w 1192700"/>
              <a:gd name="connsiteY30" fmla="*/ 167269 h 764110"/>
              <a:gd name="connsiteX31" fmla="*/ 389812 w 1192700"/>
              <a:gd name="connsiteY31" fmla="*/ 289932 h 764110"/>
              <a:gd name="connsiteX32" fmla="*/ 278300 w 1192700"/>
              <a:gd name="connsiteY32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549504 h 764110"/>
              <a:gd name="connsiteX10" fmla="*/ 822322 w 1192700"/>
              <a:gd name="connsiteY10" fmla="*/ 544068 h 764110"/>
              <a:gd name="connsiteX11" fmla="*/ 923876 w 1192700"/>
              <a:gd name="connsiteY11" fmla="*/ 764110 h 764110"/>
              <a:gd name="connsiteX12" fmla="*/ 735500 w 1192700"/>
              <a:gd name="connsiteY12" fmla="*/ 401444 h 764110"/>
              <a:gd name="connsiteX13" fmla="*/ 813558 w 1192700"/>
              <a:gd name="connsiteY13" fmla="*/ 401444 h 764110"/>
              <a:gd name="connsiteX14" fmla="*/ 891617 w 1192700"/>
              <a:gd name="connsiteY14" fmla="*/ 412596 h 764110"/>
              <a:gd name="connsiteX15" fmla="*/ 1025432 w 1192700"/>
              <a:gd name="connsiteY15" fmla="*/ 278781 h 764110"/>
              <a:gd name="connsiteX16" fmla="*/ 1192700 w 1192700"/>
              <a:gd name="connsiteY16" fmla="*/ 323386 h 764110"/>
              <a:gd name="connsiteX17" fmla="*/ 1114641 w 1192700"/>
              <a:gd name="connsiteY17" fmla="*/ 223025 h 764110"/>
              <a:gd name="connsiteX18" fmla="*/ 1192700 w 1192700"/>
              <a:gd name="connsiteY18" fmla="*/ 211874 h 764110"/>
              <a:gd name="connsiteX19" fmla="*/ 1092339 w 1192700"/>
              <a:gd name="connsiteY19" fmla="*/ 144966 h 764110"/>
              <a:gd name="connsiteX20" fmla="*/ 1181549 w 1192700"/>
              <a:gd name="connsiteY20" fmla="*/ 55757 h 764110"/>
              <a:gd name="connsiteX21" fmla="*/ 1181549 w 1192700"/>
              <a:gd name="connsiteY21" fmla="*/ 55757 h 764110"/>
              <a:gd name="connsiteX22" fmla="*/ 1058885 w 1192700"/>
              <a:gd name="connsiteY22" fmla="*/ 78059 h 764110"/>
              <a:gd name="connsiteX23" fmla="*/ 958524 w 1192700"/>
              <a:gd name="connsiteY23" fmla="*/ 78059 h 764110"/>
              <a:gd name="connsiteX24" fmla="*/ 958524 w 1192700"/>
              <a:gd name="connsiteY24" fmla="*/ 0 h 764110"/>
              <a:gd name="connsiteX25" fmla="*/ 835861 w 1192700"/>
              <a:gd name="connsiteY25" fmla="*/ 44605 h 764110"/>
              <a:gd name="connsiteX26" fmla="*/ 702046 w 1192700"/>
              <a:gd name="connsiteY26" fmla="*/ 78059 h 764110"/>
              <a:gd name="connsiteX27" fmla="*/ 601685 w 1192700"/>
              <a:gd name="connsiteY27" fmla="*/ 22303 h 764110"/>
              <a:gd name="connsiteX28" fmla="*/ 512475 w 1192700"/>
              <a:gd name="connsiteY28" fmla="*/ 89210 h 764110"/>
              <a:gd name="connsiteX29" fmla="*/ 434417 w 1192700"/>
              <a:gd name="connsiteY29" fmla="*/ 167269 h 764110"/>
              <a:gd name="connsiteX30" fmla="*/ 389812 w 1192700"/>
              <a:gd name="connsiteY30" fmla="*/ 289932 h 764110"/>
              <a:gd name="connsiteX31" fmla="*/ 278300 w 1192700"/>
              <a:gd name="connsiteY31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544068 h 764110"/>
              <a:gd name="connsiteX11" fmla="*/ 923876 w 1192700"/>
              <a:gd name="connsiteY11" fmla="*/ 764110 h 764110"/>
              <a:gd name="connsiteX12" fmla="*/ 735500 w 1192700"/>
              <a:gd name="connsiteY12" fmla="*/ 401444 h 764110"/>
              <a:gd name="connsiteX13" fmla="*/ 813558 w 1192700"/>
              <a:gd name="connsiteY13" fmla="*/ 401444 h 764110"/>
              <a:gd name="connsiteX14" fmla="*/ 891617 w 1192700"/>
              <a:gd name="connsiteY14" fmla="*/ 412596 h 764110"/>
              <a:gd name="connsiteX15" fmla="*/ 1025432 w 1192700"/>
              <a:gd name="connsiteY15" fmla="*/ 278781 h 764110"/>
              <a:gd name="connsiteX16" fmla="*/ 1192700 w 1192700"/>
              <a:gd name="connsiteY16" fmla="*/ 323386 h 764110"/>
              <a:gd name="connsiteX17" fmla="*/ 1114641 w 1192700"/>
              <a:gd name="connsiteY17" fmla="*/ 223025 h 764110"/>
              <a:gd name="connsiteX18" fmla="*/ 1192700 w 1192700"/>
              <a:gd name="connsiteY18" fmla="*/ 211874 h 764110"/>
              <a:gd name="connsiteX19" fmla="*/ 1092339 w 1192700"/>
              <a:gd name="connsiteY19" fmla="*/ 144966 h 764110"/>
              <a:gd name="connsiteX20" fmla="*/ 1181549 w 1192700"/>
              <a:gd name="connsiteY20" fmla="*/ 55757 h 764110"/>
              <a:gd name="connsiteX21" fmla="*/ 1181549 w 1192700"/>
              <a:gd name="connsiteY21" fmla="*/ 55757 h 764110"/>
              <a:gd name="connsiteX22" fmla="*/ 1058885 w 1192700"/>
              <a:gd name="connsiteY22" fmla="*/ 78059 h 764110"/>
              <a:gd name="connsiteX23" fmla="*/ 958524 w 1192700"/>
              <a:gd name="connsiteY23" fmla="*/ 78059 h 764110"/>
              <a:gd name="connsiteX24" fmla="*/ 958524 w 1192700"/>
              <a:gd name="connsiteY24" fmla="*/ 0 h 764110"/>
              <a:gd name="connsiteX25" fmla="*/ 835861 w 1192700"/>
              <a:gd name="connsiteY25" fmla="*/ 44605 h 764110"/>
              <a:gd name="connsiteX26" fmla="*/ 702046 w 1192700"/>
              <a:gd name="connsiteY26" fmla="*/ 78059 h 764110"/>
              <a:gd name="connsiteX27" fmla="*/ 601685 w 1192700"/>
              <a:gd name="connsiteY27" fmla="*/ 22303 h 764110"/>
              <a:gd name="connsiteX28" fmla="*/ 512475 w 1192700"/>
              <a:gd name="connsiteY28" fmla="*/ 89210 h 764110"/>
              <a:gd name="connsiteX29" fmla="*/ 434417 w 1192700"/>
              <a:gd name="connsiteY29" fmla="*/ 167269 h 764110"/>
              <a:gd name="connsiteX30" fmla="*/ 389812 w 1192700"/>
              <a:gd name="connsiteY30" fmla="*/ 289932 h 764110"/>
              <a:gd name="connsiteX31" fmla="*/ 278300 w 1192700"/>
              <a:gd name="connsiteY31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544068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735500 w 1192700"/>
              <a:gd name="connsiteY13" fmla="*/ 401444 h 764110"/>
              <a:gd name="connsiteX14" fmla="*/ 813558 w 1192700"/>
              <a:gd name="connsiteY14" fmla="*/ 401444 h 764110"/>
              <a:gd name="connsiteX15" fmla="*/ 891617 w 1192700"/>
              <a:gd name="connsiteY15" fmla="*/ 412596 h 764110"/>
              <a:gd name="connsiteX16" fmla="*/ 1025432 w 1192700"/>
              <a:gd name="connsiteY16" fmla="*/ 278781 h 764110"/>
              <a:gd name="connsiteX17" fmla="*/ 1192700 w 1192700"/>
              <a:gd name="connsiteY17" fmla="*/ 323386 h 764110"/>
              <a:gd name="connsiteX18" fmla="*/ 1114641 w 1192700"/>
              <a:gd name="connsiteY18" fmla="*/ 223025 h 764110"/>
              <a:gd name="connsiteX19" fmla="*/ 1192700 w 1192700"/>
              <a:gd name="connsiteY19" fmla="*/ 211874 h 764110"/>
              <a:gd name="connsiteX20" fmla="*/ 1092339 w 1192700"/>
              <a:gd name="connsiteY20" fmla="*/ 144966 h 764110"/>
              <a:gd name="connsiteX21" fmla="*/ 1181549 w 1192700"/>
              <a:gd name="connsiteY21" fmla="*/ 55757 h 764110"/>
              <a:gd name="connsiteX22" fmla="*/ 1181549 w 1192700"/>
              <a:gd name="connsiteY22" fmla="*/ 55757 h 764110"/>
              <a:gd name="connsiteX23" fmla="*/ 1058885 w 1192700"/>
              <a:gd name="connsiteY23" fmla="*/ 78059 h 764110"/>
              <a:gd name="connsiteX24" fmla="*/ 958524 w 1192700"/>
              <a:gd name="connsiteY24" fmla="*/ 78059 h 764110"/>
              <a:gd name="connsiteX25" fmla="*/ 958524 w 1192700"/>
              <a:gd name="connsiteY25" fmla="*/ 0 h 764110"/>
              <a:gd name="connsiteX26" fmla="*/ 835861 w 1192700"/>
              <a:gd name="connsiteY26" fmla="*/ 44605 h 764110"/>
              <a:gd name="connsiteX27" fmla="*/ 702046 w 1192700"/>
              <a:gd name="connsiteY27" fmla="*/ 78059 h 764110"/>
              <a:gd name="connsiteX28" fmla="*/ 601685 w 1192700"/>
              <a:gd name="connsiteY28" fmla="*/ 22303 h 764110"/>
              <a:gd name="connsiteX29" fmla="*/ 512475 w 1192700"/>
              <a:gd name="connsiteY29" fmla="*/ 89210 h 764110"/>
              <a:gd name="connsiteX30" fmla="*/ 434417 w 1192700"/>
              <a:gd name="connsiteY30" fmla="*/ 167269 h 764110"/>
              <a:gd name="connsiteX31" fmla="*/ 389812 w 1192700"/>
              <a:gd name="connsiteY31" fmla="*/ 289932 h 764110"/>
              <a:gd name="connsiteX32" fmla="*/ 278300 w 1192700"/>
              <a:gd name="connsiteY32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544068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813558 w 1192700"/>
              <a:gd name="connsiteY14" fmla="*/ 401444 h 764110"/>
              <a:gd name="connsiteX15" fmla="*/ 891617 w 1192700"/>
              <a:gd name="connsiteY15" fmla="*/ 412596 h 764110"/>
              <a:gd name="connsiteX16" fmla="*/ 1025432 w 1192700"/>
              <a:gd name="connsiteY16" fmla="*/ 278781 h 764110"/>
              <a:gd name="connsiteX17" fmla="*/ 1192700 w 1192700"/>
              <a:gd name="connsiteY17" fmla="*/ 323386 h 764110"/>
              <a:gd name="connsiteX18" fmla="*/ 1114641 w 1192700"/>
              <a:gd name="connsiteY18" fmla="*/ 223025 h 764110"/>
              <a:gd name="connsiteX19" fmla="*/ 1192700 w 1192700"/>
              <a:gd name="connsiteY19" fmla="*/ 211874 h 764110"/>
              <a:gd name="connsiteX20" fmla="*/ 1092339 w 1192700"/>
              <a:gd name="connsiteY20" fmla="*/ 144966 h 764110"/>
              <a:gd name="connsiteX21" fmla="*/ 1181549 w 1192700"/>
              <a:gd name="connsiteY21" fmla="*/ 55757 h 764110"/>
              <a:gd name="connsiteX22" fmla="*/ 1181549 w 1192700"/>
              <a:gd name="connsiteY22" fmla="*/ 55757 h 764110"/>
              <a:gd name="connsiteX23" fmla="*/ 1058885 w 1192700"/>
              <a:gd name="connsiteY23" fmla="*/ 78059 h 764110"/>
              <a:gd name="connsiteX24" fmla="*/ 958524 w 1192700"/>
              <a:gd name="connsiteY24" fmla="*/ 78059 h 764110"/>
              <a:gd name="connsiteX25" fmla="*/ 958524 w 1192700"/>
              <a:gd name="connsiteY25" fmla="*/ 0 h 764110"/>
              <a:gd name="connsiteX26" fmla="*/ 835861 w 1192700"/>
              <a:gd name="connsiteY26" fmla="*/ 44605 h 764110"/>
              <a:gd name="connsiteX27" fmla="*/ 702046 w 1192700"/>
              <a:gd name="connsiteY27" fmla="*/ 78059 h 764110"/>
              <a:gd name="connsiteX28" fmla="*/ 601685 w 1192700"/>
              <a:gd name="connsiteY28" fmla="*/ 22303 h 764110"/>
              <a:gd name="connsiteX29" fmla="*/ 512475 w 1192700"/>
              <a:gd name="connsiteY29" fmla="*/ 89210 h 764110"/>
              <a:gd name="connsiteX30" fmla="*/ 434417 w 1192700"/>
              <a:gd name="connsiteY30" fmla="*/ 167269 h 764110"/>
              <a:gd name="connsiteX31" fmla="*/ 389812 w 1192700"/>
              <a:gd name="connsiteY31" fmla="*/ 289932 h 764110"/>
              <a:gd name="connsiteX32" fmla="*/ 278300 w 1192700"/>
              <a:gd name="connsiteY32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813558 w 1192700"/>
              <a:gd name="connsiteY14" fmla="*/ 401444 h 764110"/>
              <a:gd name="connsiteX15" fmla="*/ 891617 w 1192700"/>
              <a:gd name="connsiteY15" fmla="*/ 412596 h 764110"/>
              <a:gd name="connsiteX16" fmla="*/ 1025432 w 1192700"/>
              <a:gd name="connsiteY16" fmla="*/ 278781 h 764110"/>
              <a:gd name="connsiteX17" fmla="*/ 1192700 w 1192700"/>
              <a:gd name="connsiteY17" fmla="*/ 323386 h 764110"/>
              <a:gd name="connsiteX18" fmla="*/ 1114641 w 1192700"/>
              <a:gd name="connsiteY18" fmla="*/ 223025 h 764110"/>
              <a:gd name="connsiteX19" fmla="*/ 1192700 w 1192700"/>
              <a:gd name="connsiteY19" fmla="*/ 211874 h 764110"/>
              <a:gd name="connsiteX20" fmla="*/ 1092339 w 1192700"/>
              <a:gd name="connsiteY20" fmla="*/ 144966 h 764110"/>
              <a:gd name="connsiteX21" fmla="*/ 1181549 w 1192700"/>
              <a:gd name="connsiteY21" fmla="*/ 55757 h 764110"/>
              <a:gd name="connsiteX22" fmla="*/ 1181549 w 1192700"/>
              <a:gd name="connsiteY22" fmla="*/ 55757 h 764110"/>
              <a:gd name="connsiteX23" fmla="*/ 1058885 w 1192700"/>
              <a:gd name="connsiteY23" fmla="*/ 78059 h 764110"/>
              <a:gd name="connsiteX24" fmla="*/ 958524 w 1192700"/>
              <a:gd name="connsiteY24" fmla="*/ 78059 h 764110"/>
              <a:gd name="connsiteX25" fmla="*/ 958524 w 1192700"/>
              <a:gd name="connsiteY25" fmla="*/ 0 h 764110"/>
              <a:gd name="connsiteX26" fmla="*/ 835861 w 1192700"/>
              <a:gd name="connsiteY26" fmla="*/ 44605 h 764110"/>
              <a:gd name="connsiteX27" fmla="*/ 702046 w 1192700"/>
              <a:gd name="connsiteY27" fmla="*/ 78059 h 764110"/>
              <a:gd name="connsiteX28" fmla="*/ 601685 w 1192700"/>
              <a:gd name="connsiteY28" fmla="*/ 22303 h 764110"/>
              <a:gd name="connsiteX29" fmla="*/ 512475 w 1192700"/>
              <a:gd name="connsiteY29" fmla="*/ 89210 h 764110"/>
              <a:gd name="connsiteX30" fmla="*/ 434417 w 1192700"/>
              <a:gd name="connsiteY30" fmla="*/ 167269 h 764110"/>
              <a:gd name="connsiteX31" fmla="*/ 389812 w 1192700"/>
              <a:gd name="connsiteY31" fmla="*/ 289932 h 764110"/>
              <a:gd name="connsiteX32" fmla="*/ 278300 w 1192700"/>
              <a:gd name="connsiteY32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813558 w 1192700"/>
              <a:gd name="connsiteY14" fmla="*/ 401444 h 764110"/>
              <a:gd name="connsiteX15" fmla="*/ 1020012 w 1192700"/>
              <a:gd name="connsiteY15" fmla="*/ 526225 h 764110"/>
              <a:gd name="connsiteX16" fmla="*/ 891617 w 1192700"/>
              <a:gd name="connsiteY16" fmla="*/ 412596 h 764110"/>
              <a:gd name="connsiteX17" fmla="*/ 1025432 w 1192700"/>
              <a:gd name="connsiteY17" fmla="*/ 278781 h 764110"/>
              <a:gd name="connsiteX18" fmla="*/ 1192700 w 1192700"/>
              <a:gd name="connsiteY18" fmla="*/ 323386 h 764110"/>
              <a:gd name="connsiteX19" fmla="*/ 1114641 w 1192700"/>
              <a:gd name="connsiteY19" fmla="*/ 223025 h 764110"/>
              <a:gd name="connsiteX20" fmla="*/ 1192700 w 1192700"/>
              <a:gd name="connsiteY20" fmla="*/ 211874 h 764110"/>
              <a:gd name="connsiteX21" fmla="*/ 1092339 w 1192700"/>
              <a:gd name="connsiteY21" fmla="*/ 144966 h 764110"/>
              <a:gd name="connsiteX22" fmla="*/ 1181549 w 1192700"/>
              <a:gd name="connsiteY22" fmla="*/ 55757 h 764110"/>
              <a:gd name="connsiteX23" fmla="*/ 1181549 w 1192700"/>
              <a:gd name="connsiteY23" fmla="*/ 55757 h 764110"/>
              <a:gd name="connsiteX24" fmla="*/ 1058885 w 1192700"/>
              <a:gd name="connsiteY24" fmla="*/ 78059 h 764110"/>
              <a:gd name="connsiteX25" fmla="*/ 958524 w 1192700"/>
              <a:gd name="connsiteY25" fmla="*/ 78059 h 764110"/>
              <a:gd name="connsiteX26" fmla="*/ 958524 w 1192700"/>
              <a:gd name="connsiteY26" fmla="*/ 0 h 764110"/>
              <a:gd name="connsiteX27" fmla="*/ 835861 w 1192700"/>
              <a:gd name="connsiteY27" fmla="*/ 44605 h 764110"/>
              <a:gd name="connsiteX28" fmla="*/ 702046 w 1192700"/>
              <a:gd name="connsiteY28" fmla="*/ 78059 h 764110"/>
              <a:gd name="connsiteX29" fmla="*/ 601685 w 1192700"/>
              <a:gd name="connsiteY29" fmla="*/ 22303 h 764110"/>
              <a:gd name="connsiteX30" fmla="*/ 512475 w 1192700"/>
              <a:gd name="connsiteY30" fmla="*/ 89210 h 764110"/>
              <a:gd name="connsiteX31" fmla="*/ 434417 w 1192700"/>
              <a:gd name="connsiteY31" fmla="*/ 167269 h 764110"/>
              <a:gd name="connsiteX32" fmla="*/ 389812 w 1192700"/>
              <a:gd name="connsiteY32" fmla="*/ 289932 h 764110"/>
              <a:gd name="connsiteX33" fmla="*/ 278300 w 1192700"/>
              <a:gd name="connsiteY33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813558 w 1192700"/>
              <a:gd name="connsiteY14" fmla="*/ 401444 h 764110"/>
              <a:gd name="connsiteX15" fmla="*/ 955211 w 1192700"/>
              <a:gd name="connsiteY15" fmla="*/ 581332 h 764110"/>
              <a:gd name="connsiteX16" fmla="*/ 1020012 w 1192700"/>
              <a:gd name="connsiteY16" fmla="*/ 526225 h 764110"/>
              <a:gd name="connsiteX17" fmla="*/ 891617 w 1192700"/>
              <a:gd name="connsiteY17" fmla="*/ 412596 h 764110"/>
              <a:gd name="connsiteX18" fmla="*/ 1025432 w 1192700"/>
              <a:gd name="connsiteY18" fmla="*/ 278781 h 764110"/>
              <a:gd name="connsiteX19" fmla="*/ 1192700 w 1192700"/>
              <a:gd name="connsiteY19" fmla="*/ 323386 h 764110"/>
              <a:gd name="connsiteX20" fmla="*/ 1114641 w 1192700"/>
              <a:gd name="connsiteY20" fmla="*/ 223025 h 764110"/>
              <a:gd name="connsiteX21" fmla="*/ 1192700 w 1192700"/>
              <a:gd name="connsiteY21" fmla="*/ 211874 h 764110"/>
              <a:gd name="connsiteX22" fmla="*/ 1092339 w 1192700"/>
              <a:gd name="connsiteY22" fmla="*/ 144966 h 764110"/>
              <a:gd name="connsiteX23" fmla="*/ 1181549 w 1192700"/>
              <a:gd name="connsiteY23" fmla="*/ 55757 h 764110"/>
              <a:gd name="connsiteX24" fmla="*/ 1181549 w 1192700"/>
              <a:gd name="connsiteY24" fmla="*/ 55757 h 764110"/>
              <a:gd name="connsiteX25" fmla="*/ 1058885 w 1192700"/>
              <a:gd name="connsiteY25" fmla="*/ 78059 h 764110"/>
              <a:gd name="connsiteX26" fmla="*/ 958524 w 1192700"/>
              <a:gd name="connsiteY26" fmla="*/ 78059 h 764110"/>
              <a:gd name="connsiteX27" fmla="*/ 958524 w 1192700"/>
              <a:gd name="connsiteY27" fmla="*/ 0 h 764110"/>
              <a:gd name="connsiteX28" fmla="*/ 835861 w 1192700"/>
              <a:gd name="connsiteY28" fmla="*/ 44605 h 764110"/>
              <a:gd name="connsiteX29" fmla="*/ 702046 w 1192700"/>
              <a:gd name="connsiteY29" fmla="*/ 78059 h 764110"/>
              <a:gd name="connsiteX30" fmla="*/ 601685 w 1192700"/>
              <a:gd name="connsiteY30" fmla="*/ 22303 h 764110"/>
              <a:gd name="connsiteX31" fmla="*/ 512475 w 1192700"/>
              <a:gd name="connsiteY31" fmla="*/ 89210 h 764110"/>
              <a:gd name="connsiteX32" fmla="*/ 434417 w 1192700"/>
              <a:gd name="connsiteY32" fmla="*/ 167269 h 764110"/>
              <a:gd name="connsiteX33" fmla="*/ 389812 w 1192700"/>
              <a:gd name="connsiteY33" fmla="*/ 289932 h 764110"/>
              <a:gd name="connsiteX34" fmla="*/ 278300 w 1192700"/>
              <a:gd name="connsiteY34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813558 w 1192700"/>
              <a:gd name="connsiteY14" fmla="*/ 401444 h 764110"/>
              <a:gd name="connsiteX15" fmla="*/ 942831 w 1192700"/>
              <a:gd name="connsiteY15" fmla="*/ 587152 h 764110"/>
              <a:gd name="connsiteX16" fmla="*/ 955211 w 1192700"/>
              <a:gd name="connsiteY16" fmla="*/ 581332 h 764110"/>
              <a:gd name="connsiteX17" fmla="*/ 1020012 w 1192700"/>
              <a:gd name="connsiteY17" fmla="*/ 526225 h 764110"/>
              <a:gd name="connsiteX18" fmla="*/ 891617 w 1192700"/>
              <a:gd name="connsiteY18" fmla="*/ 412596 h 764110"/>
              <a:gd name="connsiteX19" fmla="*/ 1025432 w 1192700"/>
              <a:gd name="connsiteY19" fmla="*/ 278781 h 764110"/>
              <a:gd name="connsiteX20" fmla="*/ 1192700 w 1192700"/>
              <a:gd name="connsiteY20" fmla="*/ 323386 h 764110"/>
              <a:gd name="connsiteX21" fmla="*/ 1114641 w 1192700"/>
              <a:gd name="connsiteY21" fmla="*/ 223025 h 764110"/>
              <a:gd name="connsiteX22" fmla="*/ 1192700 w 1192700"/>
              <a:gd name="connsiteY22" fmla="*/ 211874 h 764110"/>
              <a:gd name="connsiteX23" fmla="*/ 1092339 w 1192700"/>
              <a:gd name="connsiteY23" fmla="*/ 144966 h 764110"/>
              <a:gd name="connsiteX24" fmla="*/ 1181549 w 1192700"/>
              <a:gd name="connsiteY24" fmla="*/ 55757 h 764110"/>
              <a:gd name="connsiteX25" fmla="*/ 1181549 w 1192700"/>
              <a:gd name="connsiteY25" fmla="*/ 55757 h 764110"/>
              <a:gd name="connsiteX26" fmla="*/ 1058885 w 1192700"/>
              <a:gd name="connsiteY26" fmla="*/ 78059 h 764110"/>
              <a:gd name="connsiteX27" fmla="*/ 958524 w 1192700"/>
              <a:gd name="connsiteY27" fmla="*/ 78059 h 764110"/>
              <a:gd name="connsiteX28" fmla="*/ 958524 w 1192700"/>
              <a:gd name="connsiteY28" fmla="*/ 0 h 764110"/>
              <a:gd name="connsiteX29" fmla="*/ 835861 w 1192700"/>
              <a:gd name="connsiteY29" fmla="*/ 44605 h 764110"/>
              <a:gd name="connsiteX30" fmla="*/ 702046 w 1192700"/>
              <a:gd name="connsiteY30" fmla="*/ 78059 h 764110"/>
              <a:gd name="connsiteX31" fmla="*/ 601685 w 1192700"/>
              <a:gd name="connsiteY31" fmla="*/ 22303 h 764110"/>
              <a:gd name="connsiteX32" fmla="*/ 512475 w 1192700"/>
              <a:gd name="connsiteY32" fmla="*/ 89210 h 764110"/>
              <a:gd name="connsiteX33" fmla="*/ 434417 w 1192700"/>
              <a:gd name="connsiteY33" fmla="*/ 167269 h 764110"/>
              <a:gd name="connsiteX34" fmla="*/ 389812 w 1192700"/>
              <a:gd name="connsiteY34" fmla="*/ 289932 h 764110"/>
              <a:gd name="connsiteX35" fmla="*/ 278300 w 1192700"/>
              <a:gd name="connsiteY35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942831 w 1192700"/>
              <a:gd name="connsiteY14" fmla="*/ 587152 h 764110"/>
              <a:gd name="connsiteX15" fmla="*/ 955211 w 1192700"/>
              <a:gd name="connsiteY15" fmla="*/ 581332 h 764110"/>
              <a:gd name="connsiteX16" fmla="*/ 1020012 w 1192700"/>
              <a:gd name="connsiteY16" fmla="*/ 526225 h 764110"/>
              <a:gd name="connsiteX17" fmla="*/ 891617 w 1192700"/>
              <a:gd name="connsiteY17" fmla="*/ 412596 h 764110"/>
              <a:gd name="connsiteX18" fmla="*/ 1025432 w 1192700"/>
              <a:gd name="connsiteY18" fmla="*/ 278781 h 764110"/>
              <a:gd name="connsiteX19" fmla="*/ 1192700 w 1192700"/>
              <a:gd name="connsiteY19" fmla="*/ 323386 h 764110"/>
              <a:gd name="connsiteX20" fmla="*/ 1114641 w 1192700"/>
              <a:gd name="connsiteY20" fmla="*/ 223025 h 764110"/>
              <a:gd name="connsiteX21" fmla="*/ 1192700 w 1192700"/>
              <a:gd name="connsiteY21" fmla="*/ 211874 h 764110"/>
              <a:gd name="connsiteX22" fmla="*/ 1092339 w 1192700"/>
              <a:gd name="connsiteY22" fmla="*/ 144966 h 764110"/>
              <a:gd name="connsiteX23" fmla="*/ 1181549 w 1192700"/>
              <a:gd name="connsiteY23" fmla="*/ 55757 h 764110"/>
              <a:gd name="connsiteX24" fmla="*/ 1181549 w 1192700"/>
              <a:gd name="connsiteY24" fmla="*/ 55757 h 764110"/>
              <a:gd name="connsiteX25" fmla="*/ 1058885 w 1192700"/>
              <a:gd name="connsiteY25" fmla="*/ 78059 h 764110"/>
              <a:gd name="connsiteX26" fmla="*/ 958524 w 1192700"/>
              <a:gd name="connsiteY26" fmla="*/ 78059 h 764110"/>
              <a:gd name="connsiteX27" fmla="*/ 958524 w 1192700"/>
              <a:gd name="connsiteY27" fmla="*/ 0 h 764110"/>
              <a:gd name="connsiteX28" fmla="*/ 835861 w 1192700"/>
              <a:gd name="connsiteY28" fmla="*/ 44605 h 764110"/>
              <a:gd name="connsiteX29" fmla="*/ 702046 w 1192700"/>
              <a:gd name="connsiteY29" fmla="*/ 78059 h 764110"/>
              <a:gd name="connsiteX30" fmla="*/ 601685 w 1192700"/>
              <a:gd name="connsiteY30" fmla="*/ 22303 h 764110"/>
              <a:gd name="connsiteX31" fmla="*/ 512475 w 1192700"/>
              <a:gd name="connsiteY31" fmla="*/ 89210 h 764110"/>
              <a:gd name="connsiteX32" fmla="*/ 434417 w 1192700"/>
              <a:gd name="connsiteY32" fmla="*/ 167269 h 764110"/>
              <a:gd name="connsiteX33" fmla="*/ 389812 w 1192700"/>
              <a:gd name="connsiteY33" fmla="*/ 289932 h 764110"/>
              <a:gd name="connsiteX34" fmla="*/ 278300 w 1192700"/>
              <a:gd name="connsiteY34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942831 w 1192700"/>
              <a:gd name="connsiteY14" fmla="*/ 587152 h 764110"/>
              <a:gd name="connsiteX15" fmla="*/ 955211 w 1192700"/>
              <a:gd name="connsiteY15" fmla="*/ 581333 h 764110"/>
              <a:gd name="connsiteX16" fmla="*/ 1020012 w 1192700"/>
              <a:gd name="connsiteY16" fmla="*/ 526225 h 764110"/>
              <a:gd name="connsiteX17" fmla="*/ 891617 w 1192700"/>
              <a:gd name="connsiteY17" fmla="*/ 412596 h 764110"/>
              <a:gd name="connsiteX18" fmla="*/ 1025432 w 1192700"/>
              <a:gd name="connsiteY18" fmla="*/ 278781 h 764110"/>
              <a:gd name="connsiteX19" fmla="*/ 1192700 w 1192700"/>
              <a:gd name="connsiteY19" fmla="*/ 323386 h 764110"/>
              <a:gd name="connsiteX20" fmla="*/ 1114641 w 1192700"/>
              <a:gd name="connsiteY20" fmla="*/ 223025 h 764110"/>
              <a:gd name="connsiteX21" fmla="*/ 1192700 w 1192700"/>
              <a:gd name="connsiteY21" fmla="*/ 211874 h 764110"/>
              <a:gd name="connsiteX22" fmla="*/ 1092339 w 1192700"/>
              <a:gd name="connsiteY22" fmla="*/ 144966 h 764110"/>
              <a:gd name="connsiteX23" fmla="*/ 1181549 w 1192700"/>
              <a:gd name="connsiteY23" fmla="*/ 55757 h 764110"/>
              <a:gd name="connsiteX24" fmla="*/ 1181549 w 1192700"/>
              <a:gd name="connsiteY24" fmla="*/ 55757 h 764110"/>
              <a:gd name="connsiteX25" fmla="*/ 1058885 w 1192700"/>
              <a:gd name="connsiteY25" fmla="*/ 78059 h 764110"/>
              <a:gd name="connsiteX26" fmla="*/ 958524 w 1192700"/>
              <a:gd name="connsiteY26" fmla="*/ 78059 h 764110"/>
              <a:gd name="connsiteX27" fmla="*/ 958524 w 1192700"/>
              <a:gd name="connsiteY27" fmla="*/ 0 h 764110"/>
              <a:gd name="connsiteX28" fmla="*/ 835861 w 1192700"/>
              <a:gd name="connsiteY28" fmla="*/ 44605 h 764110"/>
              <a:gd name="connsiteX29" fmla="*/ 702046 w 1192700"/>
              <a:gd name="connsiteY29" fmla="*/ 78059 h 764110"/>
              <a:gd name="connsiteX30" fmla="*/ 601685 w 1192700"/>
              <a:gd name="connsiteY30" fmla="*/ 22303 h 764110"/>
              <a:gd name="connsiteX31" fmla="*/ 512475 w 1192700"/>
              <a:gd name="connsiteY31" fmla="*/ 89210 h 764110"/>
              <a:gd name="connsiteX32" fmla="*/ 434417 w 1192700"/>
              <a:gd name="connsiteY32" fmla="*/ 167269 h 764110"/>
              <a:gd name="connsiteX33" fmla="*/ 389812 w 1192700"/>
              <a:gd name="connsiteY33" fmla="*/ 289932 h 764110"/>
              <a:gd name="connsiteX34" fmla="*/ 278300 w 1192700"/>
              <a:gd name="connsiteY34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942831 w 1192700"/>
              <a:gd name="connsiteY14" fmla="*/ 587152 h 764110"/>
              <a:gd name="connsiteX15" fmla="*/ 955211 w 1192700"/>
              <a:gd name="connsiteY15" fmla="*/ 581333 h 764110"/>
              <a:gd name="connsiteX16" fmla="*/ 1020012 w 1192700"/>
              <a:gd name="connsiteY16" fmla="*/ 526225 h 764110"/>
              <a:gd name="connsiteX17" fmla="*/ 1085990 w 1192700"/>
              <a:gd name="connsiteY17" fmla="*/ 595354 h 764110"/>
              <a:gd name="connsiteX18" fmla="*/ 1025432 w 1192700"/>
              <a:gd name="connsiteY18" fmla="*/ 278781 h 764110"/>
              <a:gd name="connsiteX19" fmla="*/ 1192700 w 1192700"/>
              <a:gd name="connsiteY19" fmla="*/ 323386 h 764110"/>
              <a:gd name="connsiteX20" fmla="*/ 1114641 w 1192700"/>
              <a:gd name="connsiteY20" fmla="*/ 223025 h 764110"/>
              <a:gd name="connsiteX21" fmla="*/ 1192700 w 1192700"/>
              <a:gd name="connsiteY21" fmla="*/ 211874 h 764110"/>
              <a:gd name="connsiteX22" fmla="*/ 1092339 w 1192700"/>
              <a:gd name="connsiteY22" fmla="*/ 144966 h 764110"/>
              <a:gd name="connsiteX23" fmla="*/ 1181549 w 1192700"/>
              <a:gd name="connsiteY23" fmla="*/ 55757 h 764110"/>
              <a:gd name="connsiteX24" fmla="*/ 1181549 w 1192700"/>
              <a:gd name="connsiteY24" fmla="*/ 55757 h 764110"/>
              <a:gd name="connsiteX25" fmla="*/ 1058885 w 1192700"/>
              <a:gd name="connsiteY25" fmla="*/ 78059 h 764110"/>
              <a:gd name="connsiteX26" fmla="*/ 958524 w 1192700"/>
              <a:gd name="connsiteY26" fmla="*/ 78059 h 764110"/>
              <a:gd name="connsiteX27" fmla="*/ 958524 w 1192700"/>
              <a:gd name="connsiteY27" fmla="*/ 0 h 764110"/>
              <a:gd name="connsiteX28" fmla="*/ 835861 w 1192700"/>
              <a:gd name="connsiteY28" fmla="*/ 44605 h 764110"/>
              <a:gd name="connsiteX29" fmla="*/ 702046 w 1192700"/>
              <a:gd name="connsiteY29" fmla="*/ 78059 h 764110"/>
              <a:gd name="connsiteX30" fmla="*/ 601685 w 1192700"/>
              <a:gd name="connsiteY30" fmla="*/ 22303 h 764110"/>
              <a:gd name="connsiteX31" fmla="*/ 512475 w 1192700"/>
              <a:gd name="connsiteY31" fmla="*/ 89210 h 764110"/>
              <a:gd name="connsiteX32" fmla="*/ 434417 w 1192700"/>
              <a:gd name="connsiteY32" fmla="*/ 167269 h 764110"/>
              <a:gd name="connsiteX33" fmla="*/ 389812 w 1192700"/>
              <a:gd name="connsiteY33" fmla="*/ 289932 h 764110"/>
              <a:gd name="connsiteX34" fmla="*/ 278300 w 1192700"/>
              <a:gd name="connsiteY34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942831 w 1192700"/>
              <a:gd name="connsiteY14" fmla="*/ 587152 h 764110"/>
              <a:gd name="connsiteX15" fmla="*/ 955211 w 1192700"/>
              <a:gd name="connsiteY15" fmla="*/ 581333 h 764110"/>
              <a:gd name="connsiteX16" fmla="*/ 1020012 w 1192700"/>
              <a:gd name="connsiteY16" fmla="*/ 526225 h 764110"/>
              <a:gd name="connsiteX17" fmla="*/ 1085990 w 1192700"/>
              <a:gd name="connsiteY17" fmla="*/ 595354 h 764110"/>
              <a:gd name="connsiteX18" fmla="*/ 1025432 w 1192700"/>
              <a:gd name="connsiteY18" fmla="*/ 278781 h 764110"/>
              <a:gd name="connsiteX19" fmla="*/ 1192700 w 1192700"/>
              <a:gd name="connsiteY19" fmla="*/ 323386 h 764110"/>
              <a:gd name="connsiteX20" fmla="*/ 1114641 w 1192700"/>
              <a:gd name="connsiteY20" fmla="*/ 223025 h 764110"/>
              <a:gd name="connsiteX21" fmla="*/ 1192700 w 1192700"/>
              <a:gd name="connsiteY21" fmla="*/ 211874 h 764110"/>
              <a:gd name="connsiteX22" fmla="*/ 1092339 w 1192700"/>
              <a:gd name="connsiteY22" fmla="*/ 144966 h 764110"/>
              <a:gd name="connsiteX23" fmla="*/ 1181549 w 1192700"/>
              <a:gd name="connsiteY23" fmla="*/ 55757 h 764110"/>
              <a:gd name="connsiteX24" fmla="*/ 1181549 w 1192700"/>
              <a:gd name="connsiteY24" fmla="*/ 55757 h 764110"/>
              <a:gd name="connsiteX25" fmla="*/ 1058885 w 1192700"/>
              <a:gd name="connsiteY25" fmla="*/ 78059 h 764110"/>
              <a:gd name="connsiteX26" fmla="*/ 958524 w 1192700"/>
              <a:gd name="connsiteY26" fmla="*/ 78059 h 764110"/>
              <a:gd name="connsiteX27" fmla="*/ 958524 w 1192700"/>
              <a:gd name="connsiteY27" fmla="*/ 0 h 764110"/>
              <a:gd name="connsiteX28" fmla="*/ 835861 w 1192700"/>
              <a:gd name="connsiteY28" fmla="*/ 44605 h 764110"/>
              <a:gd name="connsiteX29" fmla="*/ 702046 w 1192700"/>
              <a:gd name="connsiteY29" fmla="*/ 78059 h 764110"/>
              <a:gd name="connsiteX30" fmla="*/ 601685 w 1192700"/>
              <a:gd name="connsiteY30" fmla="*/ 22303 h 764110"/>
              <a:gd name="connsiteX31" fmla="*/ 512475 w 1192700"/>
              <a:gd name="connsiteY31" fmla="*/ 89210 h 764110"/>
              <a:gd name="connsiteX32" fmla="*/ 434417 w 1192700"/>
              <a:gd name="connsiteY32" fmla="*/ 167269 h 764110"/>
              <a:gd name="connsiteX33" fmla="*/ 389812 w 1192700"/>
              <a:gd name="connsiteY33" fmla="*/ 289932 h 764110"/>
              <a:gd name="connsiteX34" fmla="*/ 278300 w 1192700"/>
              <a:gd name="connsiteY34" fmla="*/ 234176 h 764110"/>
              <a:gd name="connsiteX0" fmla="*/ 278300 w 1192700"/>
              <a:gd name="connsiteY0" fmla="*/ 234176 h 764110"/>
              <a:gd name="connsiteX1" fmla="*/ 334056 w 1192700"/>
              <a:gd name="connsiteY1" fmla="*/ 323386 h 764110"/>
              <a:gd name="connsiteX2" fmla="*/ 311754 w 1192700"/>
              <a:gd name="connsiteY2" fmla="*/ 468352 h 764110"/>
              <a:gd name="connsiteX3" fmla="*/ 311882 w 1192700"/>
              <a:gd name="connsiteY3" fmla="*/ 474231 h 764110"/>
              <a:gd name="connsiteX4" fmla="*/ 249985 w 1192700"/>
              <a:gd name="connsiteY4" fmla="*/ 544068 h 764110"/>
              <a:gd name="connsiteX5" fmla="*/ 293636 w 1192700"/>
              <a:gd name="connsiteY5" fmla="*/ 657091 h 764110"/>
              <a:gd name="connsiteX6" fmla="*/ 456719 w 1192700"/>
              <a:gd name="connsiteY6" fmla="*/ 735150 h 764110"/>
              <a:gd name="connsiteX7" fmla="*/ 590534 w 1192700"/>
              <a:gd name="connsiteY7" fmla="*/ 535259 h 764110"/>
              <a:gd name="connsiteX8" fmla="*/ 675500 w 1192700"/>
              <a:gd name="connsiteY8" fmla="*/ 567880 h 764110"/>
              <a:gd name="connsiteX9" fmla="*/ 753848 w 1192700"/>
              <a:gd name="connsiteY9" fmla="*/ 610410 h 764110"/>
              <a:gd name="connsiteX10" fmla="*/ 822322 w 1192700"/>
              <a:gd name="connsiteY10" fmla="*/ 665900 h 764110"/>
              <a:gd name="connsiteX11" fmla="*/ 923876 w 1192700"/>
              <a:gd name="connsiteY11" fmla="*/ 764110 h 764110"/>
              <a:gd name="connsiteX12" fmla="*/ 819450 w 1192700"/>
              <a:gd name="connsiteY12" fmla="*/ 665900 h 764110"/>
              <a:gd name="connsiteX13" fmla="*/ 929873 w 1192700"/>
              <a:gd name="connsiteY13" fmla="*/ 584202 h 764110"/>
              <a:gd name="connsiteX14" fmla="*/ 942831 w 1192700"/>
              <a:gd name="connsiteY14" fmla="*/ 587152 h 764110"/>
              <a:gd name="connsiteX15" fmla="*/ 955211 w 1192700"/>
              <a:gd name="connsiteY15" fmla="*/ 581333 h 764110"/>
              <a:gd name="connsiteX16" fmla="*/ 1020012 w 1192700"/>
              <a:gd name="connsiteY16" fmla="*/ 526225 h 764110"/>
              <a:gd name="connsiteX17" fmla="*/ 1085990 w 1192700"/>
              <a:gd name="connsiteY17" fmla="*/ 595354 h 764110"/>
              <a:gd name="connsiteX18" fmla="*/ 1025432 w 1192700"/>
              <a:gd name="connsiteY18" fmla="*/ 278781 h 764110"/>
              <a:gd name="connsiteX19" fmla="*/ 1100866 w 1192700"/>
              <a:gd name="connsiteY19" fmla="*/ 398190 h 764110"/>
              <a:gd name="connsiteX20" fmla="*/ 1192700 w 1192700"/>
              <a:gd name="connsiteY20" fmla="*/ 323386 h 764110"/>
              <a:gd name="connsiteX21" fmla="*/ 1114641 w 1192700"/>
              <a:gd name="connsiteY21" fmla="*/ 223025 h 764110"/>
              <a:gd name="connsiteX22" fmla="*/ 1192700 w 1192700"/>
              <a:gd name="connsiteY22" fmla="*/ 211874 h 764110"/>
              <a:gd name="connsiteX23" fmla="*/ 1092339 w 1192700"/>
              <a:gd name="connsiteY23" fmla="*/ 144966 h 764110"/>
              <a:gd name="connsiteX24" fmla="*/ 1181549 w 1192700"/>
              <a:gd name="connsiteY24" fmla="*/ 55757 h 764110"/>
              <a:gd name="connsiteX25" fmla="*/ 1181549 w 1192700"/>
              <a:gd name="connsiteY25" fmla="*/ 55757 h 764110"/>
              <a:gd name="connsiteX26" fmla="*/ 1058885 w 1192700"/>
              <a:gd name="connsiteY26" fmla="*/ 78059 h 764110"/>
              <a:gd name="connsiteX27" fmla="*/ 958524 w 1192700"/>
              <a:gd name="connsiteY27" fmla="*/ 78059 h 764110"/>
              <a:gd name="connsiteX28" fmla="*/ 958524 w 1192700"/>
              <a:gd name="connsiteY28" fmla="*/ 0 h 764110"/>
              <a:gd name="connsiteX29" fmla="*/ 835861 w 1192700"/>
              <a:gd name="connsiteY29" fmla="*/ 44605 h 764110"/>
              <a:gd name="connsiteX30" fmla="*/ 702046 w 1192700"/>
              <a:gd name="connsiteY30" fmla="*/ 78059 h 764110"/>
              <a:gd name="connsiteX31" fmla="*/ 601685 w 1192700"/>
              <a:gd name="connsiteY31" fmla="*/ 22303 h 764110"/>
              <a:gd name="connsiteX32" fmla="*/ 512475 w 1192700"/>
              <a:gd name="connsiteY32" fmla="*/ 89210 h 764110"/>
              <a:gd name="connsiteX33" fmla="*/ 434417 w 1192700"/>
              <a:gd name="connsiteY33" fmla="*/ 167269 h 764110"/>
              <a:gd name="connsiteX34" fmla="*/ 389812 w 1192700"/>
              <a:gd name="connsiteY34" fmla="*/ 289932 h 764110"/>
              <a:gd name="connsiteX35" fmla="*/ 278300 w 1192700"/>
              <a:gd name="connsiteY35" fmla="*/ 234176 h 764110"/>
              <a:gd name="connsiteX0" fmla="*/ 1100866 w 1192700"/>
              <a:gd name="connsiteY0" fmla="*/ 398190 h 764110"/>
              <a:gd name="connsiteX1" fmla="*/ 1192700 w 1192700"/>
              <a:gd name="connsiteY1" fmla="*/ 323386 h 764110"/>
              <a:gd name="connsiteX2" fmla="*/ 1114641 w 1192700"/>
              <a:gd name="connsiteY2" fmla="*/ 223025 h 764110"/>
              <a:gd name="connsiteX3" fmla="*/ 1192700 w 1192700"/>
              <a:gd name="connsiteY3" fmla="*/ 211874 h 764110"/>
              <a:gd name="connsiteX4" fmla="*/ 1092339 w 1192700"/>
              <a:gd name="connsiteY4" fmla="*/ 144966 h 764110"/>
              <a:gd name="connsiteX5" fmla="*/ 1181549 w 1192700"/>
              <a:gd name="connsiteY5" fmla="*/ 55757 h 764110"/>
              <a:gd name="connsiteX6" fmla="*/ 1181549 w 1192700"/>
              <a:gd name="connsiteY6" fmla="*/ 55757 h 764110"/>
              <a:gd name="connsiteX7" fmla="*/ 1058885 w 1192700"/>
              <a:gd name="connsiteY7" fmla="*/ 78059 h 764110"/>
              <a:gd name="connsiteX8" fmla="*/ 958524 w 1192700"/>
              <a:gd name="connsiteY8" fmla="*/ 78059 h 764110"/>
              <a:gd name="connsiteX9" fmla="*/ 958524 w 1192700"/>
              <a:gd name="connsiteY9" fmla="*/ 0 h 764110"/>
              <a:gd name="connsiteX10" fmla="*/ 835861 w 1192700"/>
              <a:gd name="connsiteY10" fmla="*/ 44605 h 764110"/>
              <a:gd name="connsiteX11" fmla="*/ 702046 w 1192700"/>
              <a:gd name="connsiteY11" fmla="*/ 78059 h 764110"/>
              <a:gd name="connsiteX12" fmla="*/ 601685 w 1192700"/>
              <a:gd name="connsiteY12" fmla="*/ 22303 h 764110"/>
              <a:gd name="connsiteX13" fmla="*/ 512475 w 1192700"/>
              <a:gd name="connsiteY13" fmla="*/ 89210 h 764110"/>
              <a:gd name="connsiteX14" fmla="*/ 434417 w 1192700"/>
              <a:gd name="connsiteY14" fmla="*/ 167269 h 764110"/>
              <a:gd name="connsiteX15" fmla="*/ 389812 w 1192700"/>
              <a:gd name="connsiteY15" fmla="*/ 289932 h 764110"/>
              <a:gd name="connsiteX16" fmla="*/ 278300 w 1192700"/>
              <a:gd name="connsiteY16" fmla="*/ 234176 h 764110"/>
              <a:gd name="connsiteX17" fmla="*/ 334056 w 1192700"/>
              <a:gd name="connsiteY17" fmla="*/ 323386 h 764110"/>
              <a:gd name="connsiteX18" fmla="*/ 311754 w 1192700"/>
              <a:gd name="connsiteY18" fmla="*/ 468352 h 764110"/>
              <a:gd name="connsiteX19" fmla="*/ 311882 w 1192700"/>
              <a:gd name="connsiteY19" fmla="*/ 474231 h 764110"/>
              <a:gd name="connsiteX20" fmla="*/ 249985 w 1192700"/>
              <a:gd name="connsiteY20" fmla="*/ 544068 h 764110"/>
              <a:gd name="connsiteX21" fmla="*/ 293636 w 1192700"/>
              <a:gd name="connsiteY21" fmla="*/ 657091 h 764110"/>
              <a:gd name="connsiteX22" fmla="*/ 456719 w 1192700"/>
              <a:gd name="connsiteY22" fmla="*/ 735150 h 764110"/>
              <a:gd name="connsiteX23" fmla="*/ 590534 w 1192700"/>
              <a:gd name="connsiteY23" fmla="*/ 535259 h 764110"/>
              <a:gd name="connsiteX24" fmla="*/ 675500 w 1192700"/>
              <a:gd name="connsiteY24" fmla="*/ 567880 h 764110"/>
              <a:gd name="connsiteX25" fmla="*/ 753848 w 1192700"/>
              <a:gd name="connsiteY25" fmla="*/ 610410 h 764110"/>
              <a:gd name="connsiteX26" fmla="*/ 822322 w 1192700"/>
              <a:gd name="connsiteY26" fmla="*/ 665900 h 764110"/>
              <a:gd name="connsiteX27" fmla="*/ 923876 w 1192700"/>
              <a:gd name="connsiteY27" fmla="*/ 764110 h 764110"/>
              <a:gd name="connsiteX28" fmla="*/ 819450 w 1192700"/>
              <a:gd name="connsiteY28" fmla="*/ 665900 h 764110"/>
              <a:gd name="connsiteX29" fmla="*/ 929873 w 1192700"/>
              <a:gd name="connsiteY29" fmla="*/ 584202 h 764110"/>
              <a:gd name="connsiteX30" fmla="*/ 942831 w 1192700"/>
              <a:gd name="connsiteY30" fmla="*/ 587152 h 764110"/>
              <a:gd name="connsiteX31" fmla="*/ 955211 w 1192700"/>
              <a:gd name="connsiteY31" fmla="*/ 581333 h 764110"/>
              <a:gd name="connsiteX32" fmla="*/ 1020012 w 1192700"/>
              <a:gd name="connsiteY32" fmla="*/ 526225 h 764110"/>
              <a:gd name="connsiteX33" fmla="*/ 1085990 w 1192700"/>
              <a:gd name="connsiteY33" fmla="*/ 595354 h 764110"/>
              <a:gd name="connsiteX34" fmla="*/ 1108376 w 1192700"/>
              <a:gd name="connsiteY34" fmla="*/ 356766 h 764110"/>
              <a:gd name="connsiteX0" fmla="*/ 1100866 w 1192700"/>
              <a:gd name="connsiteY0" fmla="*/ 398190 h 764110"/>
              <a:gd name="connsiteX1" fmla="*/ 1192700 w 1192700"/>
              <a:gd name="connsiteY1" fmla="*/ 323386 h 764110"/>
              <a:gd name="connsiteX2" fmla="*/ 1114641 w 1192700"/>
              <a:gd name="connsiteY2" fmla="*/ 223025 h 764110"/>
              <a:gd name="connsiteX3" fmla="*/ 1192700 w 1192700"/>
              <a:gd name="connsiteY3" fmla="*/ 211874 h 764110"/>
              <a:gd name="connsiteX4" fmla="*/ 1092339 w 1192700"/>
              <a:gd name="connsiteY4" fmla="*/ 144966 h 764110"/>
              <a:gd name="connsiteX5" fmla="*/ 1181549 w 1192700"/>
              <a:gd name="connsiteY5" fmla="*/ 55757 h 764110"/>
              <a:gd name="connsiteX6" fmla="*/ 1181549 w 1192700"/>
              <a:gd name="connsiteY6" fmla="*/ 55757 h 764110"/>
              <a:gd name="connsiteX7" fmla="*/ 1058885 w 1192700"/>
              <a:gd name="connsiteY7" fmla="*/ 78059 h 764110"/>
              <a:gd name="connsiteX8" fmla="*/ 958524 w 1192700"/>
              <a:gd name="connsiteY8" fmla="*/ 78059 h 764110"/>
              <a:gd name="connsiteX9" fmla="*/ 958524 w 1192700"/>
              <a:gd name="connsiteY9" fmla="*/ 0 h 764110"/>
              <a:gd name="connsiteX10" fmla="*/ 835861 w 1192700"/>
              <a:gd name="connsiteY10" fmla="*/ 44605 h 764110"/>
              <a:gd name="connsiteX11" fmla="*/ 702046 w 1192700"/>
              <a:gd name="connsiteY11" fmla="*/ 78059 h 764110"/>
              <a:gd name="connsiteX12" fmla="*/ 601685 w 1192700"/>
              <a:gd name="connsiteY12" fmla="*/ 22303 h 764110"/>
              <a:gd name="connsiteX13" fmla="*/ 512475 w 1192700"/>
              <a:gd name="connsiteY13" fmla="*/ 89210 h 764110"/>
              <a:gd name="connsiteX14" fmla="*/ 434417 w 1192700"/>
              <a:gd name="connsiteY14" fmla="*/ 167269 h 764110"/>
              <a:gd name="connsiteX15" fmla="*/ 389812 w 1192700"/>
              <a:gd name="connsiteY15" fmla="*/ 289932 h 764110"/>
              <a:gd name="connsiteX16" fmla="*/ 278300 w 1192700"/>
              <a:gd name="connsiteY16" fmla="*/ 234176 h 764110"/>
              <a:gd name="connsiteX17" fmla="*/ 334056 w 1192700"/>
              <a:gd name="connsiteY17" fmla="*/ 323386 h 764110"/>
              <a:gd name="connsiteX18" fmla="*/ 311754 w 1192700"/>
              <a:gd name="connsiteY18" fmla="*/ 468352 h 764110"/>
              <a:gd name="connsiteX19" fmla="*/ 311882 w 1192700"/>
              <a:gd name="connsiteY19" fmla="*/ 474231 h 764110"/>
              <a:gd name="connsiteX20" fmla="*/ 249985 w 1192700"/>
              <a:gd name="connsiteY20" fmla="*/ 544068 h 764110"/>
              <a:gd name="connsiteX21" fmla="*/ 225225 w 1192700"/>
              <a:gd name="connsiteY21" fmla="*/ 538248 h 764110"/>
              <a:gd name="connsiteX22" fmla="*/ 293636 w 1192700"/>
              <a:gd name="connsiteY22" fmla="*/ 657091 h 764110"/>
              <a:gd name="connsiteX23" fmla="*/ 456719 w 1192700"/>
              <a:gd name="connsiteY23" fmla="*/ 735150 h 764110"/>
              <a:gd name="connsiteX24" fmla="*/ 590534 w 1192700"/>
              <a:gd name="connsiteY24" fmla="*/ 535259 h 764110"/>
              <a:gd name="connsiteX25" fmla="*/ 675500 w 1192700"/>
              <a:gd name="connsiteY25" fmla="*/ 567880 h 764110"/>
              <a:gd name="connsiteX26" fmla="*/ 753848 w 1192700"/>
              <a:gd name="connsiteY26" fmla="*/ 610410 h 764110"/>
              <a:gd name="connsiteX27" fmla="*/ 822322 w 1192700"/>
              <a:gd name="connsiteY27" fmla="*/ 665900 h 764110"/>
              <a:gd name="connsiteX28" fmla="*/ 923876 w 1192700"/>
              <a:gd name="connsiteY28" fmla="*/ 764110 h 764110"/>
              <a:gd name="connsiteX29" fmla="*/ 819450 w 1192700"/>
              <a:gd name="connsiteY29" fmla="*/ 665900 h 764110"/>
              <a:gd name="connsiteX30" fmla="*/ 929873 w 1192700"/>
              <a:gd name="connsiteY30" fmla="*/ 584202 h 764110"/>
              <a:gd name="connsiteX31" fmla="*/ 942831 w 1192700"/>
              <a:gd name="connsiteY31" fmla="*/ 587152 h 764110"/>
              <a:gd name="connsiteX32" fmla="*/ 955211 w 1192700"/>
              <a:gd name="connsiteY32" fmla="*/ 581333 h 764110"/>
              <a:gd name="connsiteX33" fmla="*/ 1020012 w 1192700"/>
              <a:gd name="connsiteY33" fmla="*/ 526225 h 764110"/>
              <a:gd name="connsiteX34" fmla="*/ 1085990 w 1192700"/>
              <a:gd name="connsiteY34" fmla="*/ 595354 h 764110"/>
              <a:gd name="connsiteX35" fmla="*/ 1108376 w 1192700"/>
              <a:gd name="connsiteY35" fmla="*/ 356766 h 764110"/>
              <a:gd name="connsiteX0" fmla="*/ 1100866 w 1192700"/>
              <a:gd name="connsiteY0" fmla="*/ 398190 h 764110"/>
              <a:gd name="connsiteX1" fmla="*/ 1192700 w 1192700"/>
              <a:gd name="connsiteY1" fmla="*/ 323386 h 764110"/>
              <a:gd name="connsiteX2" fmla="*/ 1114641 w 1192700"/>
              <a:gd name="connsiteY2" fmla="*/ 223025 h 764110"/>
              <a:gd name="connsiteX3" fmla="*/ 1192700 w 1192700"/>
              <a:gd name="connsiteY3" fmla="*/ 211874 h 764110"/>
              <a:gd name="connsiteX4" fmla="*/ 1092339 w 1192700"/>
              <a:gd name="connsiteY4" fmla="*/ 144966 h 764110"/>
              <a:gd name="connsiteX5" fmla="*/ 1181549 w 1192700"/>
              <a:gd name="connsiteY5" fmla="*/ 55757 h 764110"/>
              <a:gd name="connsiteX6" fmla="*/ 1181549 w 1192700"/>
              <a:gd name="connsiteY6" fmla="*/ 55757 h 764110"/>
              <a:gd name="connsiteX7" fmla="*/ 1058885 w 1192700"/>
              <a:gd name="connsiteY7" fmla="*/ 78059 h 764110"/>
              <a:gd name="connsiteX8" fmla="*/ 958524 w 1192700"/>
              <a:gd name="connsiteY8" fmla="*/ 78059 h 764110"/>
              <a:gd name="connsiteX9" fmla="*/ 958524 w 1192700"/>
              <a:gd name="connsiteY9" fmla="*/ 0 h 764110"/>
              <a:gd name="connsiteX10" fmla="*/ 835861 w 1192700"/>
              <a:gd name="connsiteY10" fmla="*/ 44605 h 764110"/>
              <a:gd name="connsiteX11" fmla="*/ 702046 w 1192700"/>
              <a:gd name="connsiteY11" fmla="*/ 78059 h 764110"/>
              <a:gd name="connsiteX12" fmla="*/ 601685 w 1192700"/>
              <a:gd name="connsiteY12" fmla="*/ 22303 h 764110"/>
              <a:gd name="connsiteX13" fmla="*/ 512475 w 1192700"/>
              <a:gd name="connsiteY13" fmla="*/ 89210 h 764110"/>
              <a:gd name="connsiteX14" fmla="*/ 434417 w 1192700"/>
              <a:gd name="connsiteY14" fmla="*/ 167269 h 764110"/>
              <a:gd name="connsiteX15" fmla="*/ 389812 w 1192700"/>
              <a:gd name="connsiteY15" fmla="*/ 289932 h 764110"/>
              <a:gd name="connsiteX16" fmla="*/ 278300 w 1192700"/>
              <a:gd name="connsiteY16" fmla="*/ 234176 h 764110"/>
              <a:gd name="connsiteX17" fmla="*/ 334056 w 1192700"/>
              <a:gd name="connsiteY17" fmla="*/ 323386 h 764110"/>
              <a:gd name="connsiteX18" fmla="*/ 311754 w 1192700"/>
              <a:gd name="connsiteY18" fmla="*/ 468352 h 764110"/>
              <a:gd name="connsiteX19" fmla="*/ 311882 w 1192700"/>
              <a:gd name="connsiteY19" fmla="*/ 474231 h 764110"/>
              <a:gd name="connsiteX20" fmla="*/ 249985 w 1192700"/>
              <a:gd name="connsiteY20" fmla="*/ 544068 h 764110"/>
              <a:gd name="connsiteX21" fmla="*/ 293636 w 1192700"/>
              <a:gd name="connsiteY21" fmla="*/ 657091 h 764110"/>
              <a:gd name="connsiteX22" fmla="*/ 456719 w 1192700"/>
              <a:gd name="connsiteY22" fmla="*/ 735150 h 764110"/>
              <a:gd name="connsiteX23" fmla="*/ 590534 w 1192700"/>
              <a:gd name="connsiteY23" fmla="*/ 535259 h 764110"/>
              <a:gd name="connsiteX24" fmla="*/ 675500 w 1192700"/>
              <a:gd name="connsiteY24" fmla="*/ 567880 h 764110"/>
              <a:gd name="connsiteX25" fmla="*/ 753848 w 1192700"/>
              <a:gd name="connsiteY25" fmla="*/ 610410 h 764110"/>
              <a:gd name="connsiteX26" fmla="*/ 822322 w 1192700"/>
              <a:gd name="connsiteY26" fmla="*/ 665900 h 764110"/>
              <a:gd name="connsiteX27" fmla="*/ 923876 w 1192700"/>
              <a:gd name="connsiteY27" fmla="*/ 764110 h 764110"/>
              <a:gd name="connsiteX28" fmla="*/ 819450 w 1192700"/>
              <a:gd name="connsiteY28" fmla="*/ 665900 h 764110"/>
              <a:gd name="connsiteX29" fmla="*/ 929873 w 1192700"/>
              <a:gd name="connsiteY29" fmla="*/ 584202 h 764110"/>
              <a:gd name="connsiteX30" fmla="*/ 942831 w 1192700"/>
              <a:gd name="connsiteY30" fmla="*/ 587152 h 764110"/>
              <a:gd name="connsiteX31" fmla="*/ 955211 w 1192700"/>
              <a:gd name="connsiteY31" fmla="*/ 581333 h 764110"/>
              <a:gd name="connsiteX32" fmla="*/ 1020012 w 1192700"/>
              <a:gd name="connsiteY32" fmla="*/ 526225 h 764110"/>
              <a:gd name="connsiteX33" fmla="*/ 1085990 w 1192700"/>
              <a:gd name="connsiteY33" fmla="*/ 595354 h 764110"/>
              <a:gd name="connsiteX34" fmla="*/ 1108376 w 1192700"/>
              <a:gd name="connsiteY34" fmla="*/ 356766 h 764110"/>
              <a:gd name="connsiteX0" fmla="*/ 1100865 w 1192699"/>
              <a:gd name="connsiteY0" fmla="*/ 398190 h 764110"/>
              <a:gd name="connsiteX1" fmla="*/ 1192699 w 1192699"/>
              <a:gd name="connsiteY1" fmla="*/ 323386 h 764110"/>
              <a:gd name="connsiteX2" fmla="*/ 1114640 w 1192699"/>
              <a:gd name="connsiteY2" fmla="*/ 223025 h 764110"/>
              <a:gd name="connsiteX3" fmla="*/ 1192699 w 1192699"/>
              <a:gd name="connsiteY3" fmla="*/ 211874 h 764110"/>
              <a:gd name="connsiteX4" fmla="*/ 1092338 w 1192699"/>
              <a:gd name="connsiteY4" fmla="*/ 144966 h 764110"/>
              <a:gd name="connsiteX5" fmla="*/ 1181548 w 1192699"/>
              <a:gd name="connsiteY5" fmla="*/ 55757 h 764110"/>
              <a:gd name="connsiteX6" fmla="*/ 1181548 w 1192699"/>
              <a:gd name="connsiteY6" fmla="*/ 55757 h 764110"/>
              <a:gd name="connsiteX7" fmla="*/ 1058884 w 1192699"/>
              <a:gd name="connsiteY7" fmla="*/ 78059 h 764110"/>
              <a:gd name="connsiteX8" fmla="*/ 958523 w 1192699"/>
              <a:gd name="connsiteY8" fmla="*/ 78059 h 764110"/>
              <a:gd name="connsiteX9" fmla="*/ 958523 w 1192699"/>
              <a:gd name="connsiteY9" fmla="*/ 0 h 764110"/>
              <a:gd name="connsiteX10" fmla="*/ 835860 w 1192699"/>
              <a:gd name="connsiteY10" fmla="*/ 44605 h 764110"/>
              <a:gd name="connsiteX11" fmla="*/ 702045 w 1192699"/>
              <a:gd name="connsiteY11" fmla="*/ 78059 h 764110"/>
              <a:gd name="connsiteX12" fmla="*/ 601684 w 1192699"/>
              <a:gd name="connsiteY12" fmla="*/ 22303 h 764110"/>
              <a:gd name="connsiteX13" fmla="*/ 512474 w 1192699"/>
              <a:gd name="connsiteY13" fmla="*/ 89210 h 764110"/>
              <a:gd name="connsiteX14" fmla="*/ 434416 w 1192699"/>
              <a:gd name="connsiteY14" fmla="*/ 167269 h 764110"/>
              <a:gd name="connsiteX15" fmla="*/ 389811 w 1192699"/>
              <a:gd name="connsiteY15" fmla="*/ 289932 h 764110"/>
              <a:gd name="connsiteX16" fmla="*/ 278299 w 1192699"/>
              <a:gd name="connsiteY16" fmla="*/ 234176 h 764110"/>
              <a:gd name="connsiteX17" fmla="*/ 334055 w 1192699"/>
              <a:gd name="connsiteY17" fmla="*/ 323386 h 764110"/>
              <a:gd name="connsiteX18" fmla="*/ 311753 w 1192699"/>
              <a:gd name="connsiteY18" fmla="*/ 468352 h 764110"/>
              <a:gd name="connsiteX19" fmla="*/ 311881 w 1192699"/>
              <a:gd name="connsiteY19" fmla="*/ 474231 h 764110"/>
              <a:gd name="connsiteX20" fmla="*/ 249985 w 1192699"/>
              <a:gd name="connsiteY20" fmla="*/ 604974 h 764110"/>
              <a:gd name="connsiteX21" fmla="*/ 293635 w 1192699"/>
              <a:gd name="connsiteY21" fmla="*/ 657091 h 764110"/>
              <a:gd name="connsiteX22" fmla="*/ 456718 w 1192699"/>
              <a:gd name="connsiteY22" fmla="*/ 735150 h 764110"/>
              <a:gd name="connsiteX23" fmla="*/ 590533 w 1192699"/>
              <a:gd name="connsiteY23" fmla="*/ 535259 h 764110"/>
              <a:gd name="connsiteX24" fmla="*/ 675499 w 1192699"/>
              <a:gd name="connsiteY24" fmla="*/ 567880 h 764110"/>
              <a:gd name="connsiteX25" fmla="*/ 753847 w 1192699"/>
              <a:gd name="connsiteY25" fmla="*/ 610410 h 764110"/>
              <a:gd name="connsiteX26" fmla="*/ 822321 w 1192699"/>
              <a:gd name="connsiteY26" fmla="*/ 665900 h 764110"/>
              <a:gd name="connsiteX27" fmla="*/ 923875 w 1192699"/>
              <a:gd name="connsiteY27" fmla="*/ 764110 h 764110"/>
              <a:gd name="connsiteX28" fmla="*/ 819449 w 1192699"/>
              <a:gd name="connsiteY28" fmla="*/ 665900 h 764110"/>
              <a:gd name="connsiteX29" fmla="*/ 929872 w 1192699"/>
              <a:gd name="connsiteY29" fmla="*/ 584202 h 764110"/>
              <a:gd name="connsiteX30" fmla="*/ 942830 w 1192699"/>
              <a:gd name="connsiteY30" fmla="*/ 587152 h 764110"/>
              <a:gd name="connsiteX31" fmla="*/ 955210 w 1192699"/>
              <a:gd name="connsiteY31" fmla="*/ 581333 h 764110"/>
              <a:gd name="connsiteX32" fmla="*/ 1020011 w 1192699"/>
              <a:gd name="connsiteY32" fmla="*/ 526225 h 764110"/>
              <a:gd name="connsiteX33" fmla="*/ 1085989 w 1192699"/>
              <a:gd name="connsiteY33" fmla="*/ 595354 h 764110"/>
              <a:gd name="connsiteX34" fmla="*/ 1108375 w 1192699"/>
              <a:gd name="connsiteY34" fmla="*/ 356766 h 764110"/>
              <a:gd name="connsiteX0" fmla="*/ 892147 w 983981"/>
              <a:gd name="connsiteY0" fmla="*/ 398190 h 764110"/>
              <a:gd name="connsiteX1" fmla="*/ 983981 w 983981"/>
              <a:gd name="connsiteY1" fmla="*/ 323386 h 764110"/>
              <a:gd name="connsiteX2" fmla="*/ 905922 w 983981"/>
              <a:gd name="connsiteY2" fmla="*/ 223025 h 764110"/>
              <a:gd name="connsiteX3" fmla="*/ 983981 w 983981"/>
              <a:gd name="connsiteY3" fmla="*/ 211874 h 764110"/>
              <a:gd name="connsiteX4" fmla="*/ 883620 w 983981"/>
              <a:gd name="connsiteY4" fmla="*/ 144966 h 764110"/>
              <a:gd name="connsiteX5" fmla="*/ 972830 w 983981"/>
              <a:gd name="connsiteY5" fmla="*/ 55757 h 764110"/>
              <a:gd name="connsiteX6" fmla="*/ 972830 w 983981"/>
              <a:gd name="connsiteY6" fmla="*/ 55757 h 764110"/>
              <a:gd name="connsiteX7" fmla="*/ 850166 w 983981"/>
              <a:gd name="connsiteY7" fmla="*/ 78059 h 764110"/>
              <a:gd name="connsiteX8" fmla="*/ 749805 w 983981"/>
              <a:gd name="connsiteY8" fmla="*/ 78059 h 764110"/>
              <a:gd name="connsiteX9" fmla="*/ 749805 w 983981"/>
              <a:gd name="connsiteY9" fmla="*/ 0 h 764110"/>
              <a:gd name="connsiteX10" fmla="*/ 627142 w 983981"/>
              <a:gd name="connsiteY10" fmla="*/ 44605 h 764110"/>
              <a:gd name="connsiteX11" fmla="*/ 493327 w 983981"/>
              <a:gd name="connsiteY11" fmla="*/ 78059 h 764110"/>
              <a:gd name="connsiteX12" fmla="*/ 392966 w 983981"/>
              <a:gd name="connsiteY12" fmla="*/ 22303 h 764110"/>
              <a:gd name="connsiteX13" fmla="*/ 303756 w 983981"/>
              <a:gd name="connsiteY13" fmla="*/ 89210 h 764110"/>
              <a:gd name="connsiteX14" fmla="*/ 225698 w 983981"/>
              <a:gd name="connsiteY14" fmla="*/ 167269 h 764110"/>
              <a:gd name="connsiteX15" fmla="*/ 181093 w 983981"/>
              <a:gd name="connsiteY15" fmla="*/ 289932 h 764110"/>
              <a:gd name="connsiteX16" fmla="*/ 69581 w 983981"/>
              <a:gd name="connsiteY16" fmla="*/ 234176 h 764110"/>
              <a:gd name="connsiteX17" fmla="*/ 125337 w 983981"/>
              <a:gd name="connsiteY17" fmla="*/ 323386 h 764110"/>
              <a:gd name="connsiteX18" fmla="*/ 103035 w 983981"/>
              <a:gd name="connsiteY18" fmla="*/ 468352 h 764110"/>
              <a:gd name="connsiteX19" fmla="*/ 103163 w 983981"/>
              <a:gd name="connsiteY19" fmla="*/ 474231 h 764110"/>
              <a:gd name="connsiteX20" fmla="*/ 10316 w 983981"/>
              <a:gd name="connsiteY20" fmla="*/ 491690 h 764110"/>
              <a:gd name="connsiteX21" fmla="*/ 41267 w 983981"/>
              <a:gd name="connsiteY21" fmla="*/ 604974 h 764110"/>
              <a:gd name="connsiteX22" fmla="*/ 84917 w 983981"/>
              <a:gd name="connsiteY22" fmla="*/ 657091 h 764110"/>
              <a:gd name="connsiteX23" fmla="*/ 248000 w 983981"/>
              <a:gd name="connsiteY23" fmla="*/ 735150 h 764110"/>
              <a:gd name="connsiteX24" fmla="*/ 381815 w 983981"/>
              <a:gd name="connsiteY24" fmla="*/ 535259 h 764110"/>
              <a:gd name="connsiteX25" fmla="*/ 466781 w 983981"/>
              <a:gd name="connsiteY25" fmla="*/ 567880 h 764110"/>
              <a:gd name="connsiteX26" fmla="*/ 545129 w 983981"/>
              <a:gd name="connsiteY26" fmla="*/ 610410 h 764110"/>
              <a:gd name="connsiteX27" fmla="*/ 613603 w 983981"/>
              <a:gd name="connsiteY27" fmla="*/ 665900 h 764110"/>
              <a:gd name="connsiteX28" fmla="*/ 715157 w 983981"/>
              <a:gd name="connsiteY28" fmla="*/ 764110 h 764110"/>
              <a:gd name="connsiteX29" fmla="*/ 610731 w 983981"/>
              <a:gd name="connsiteY29" fmla="*/ 665900 h 764110"/>
              <a:gd name="connsiteX30" fmla="*/ 721154 w 983981"/>
              <a:gd name="connsiteY30" fmla="*/ 584202 h 764110"/>
              <a:gd name="connsiteX31" fmla="*/ 734112 w 983981"/>
              <a:gd name="connsiteY31" fmla="*/ 587152 h 764110"/>
              <a:gd name="connsiteX32" fmla="*/ 746492 w 983981"/>
              <a:gd name="connsiteY32" fmla="*/ 581333 h 764110"/>
              <a:gd name="connsiteX33" fmla="*/ 811293 w 983981"/>
              <a:gd name="connsiteY33" fmla="*/ 526225 h 764110"/>
              <a:gd name="connsiteX34" fmla="*/ 877271 w 983981"/>
              <a:gd name="connsiteY34" fmla="*/ 595354 h 764110"/>
              <a:gd name="connsiteX35" fmla="*/ 899657 w 983981"/>
              <a:gd name="connsiteY35" fmla="*/ 356766 h 764110"/>
              <a:gd name="connsiteX0" fmla="*/ 968955 w 1060789"/>
              <a:gd name="connsiteY0" fmla="*/ 398190 h 764110"/>
              <a:gd name="connsiteX1" fmla="*/ 1060789 w 1060789"/>
              <a:gd name="connsiteY1" fmla="*/ 323386 h 764110"/>
              <a:gd name="connsiteX2" fmla="*/ 982730 w 1060789"/>
              <a:gd name="connsiteY2" fmla="*/ 223025 h 764110"/>
              <a:gd name="connsiteX3" fmla="*/ 1060789 w 1060789"/>
              <a:gd name="connsiteY3" fmla="*/ 211874 h 764110"/>
              <a:gd name="connsiteX4" fmla="*/ 960428 w 1060789"/>
              <a:gd name="connsiteY4" fmla="*/ 144966 h 764110"/>
              <a:gd name="connsiteX5" fmla="*/ 1049638 w 1060789"/>
              <a:gd name="connsiteY5" fmla="*/ 55757 h 764110"/>
              <a:gd name="connsiteX6" fmla="*/ 1049638 w 1060789"/>
              <a:gd name="connsiteY6" fmla="*/ 55757 h 764110"/>
              <a:gd name="connsiteX7" fmla="*/ 926974 w 1060789"/>
              <a:gd name="connsiteY7" fmla="*/ 78059 h 764110"/>
              <a:gd name="connsiteX8" fmla="*/ 826613 w 1060789"/>
              <a:gd name="connsiteY8" fmla="*/ 78059 h 764110"/>
              <a:gd name="connsiteX9" fmla="*/ 826613 w 1060789"/>
              <a:gd name="connsiteY9" fmla="*/ 0 h 764110"/>
              <a:gd name="connsiteX10" fmla="*/ 703950 w 1060789"/>
              <a:gd name="connsiteY10" fmla="*/ 44605 h 764110"/>
              <a:gd name="connsiteX11" fmla="*/ 570135 w 1060789"/>
              <a:gd name="connsiteY11" fmla="*/ 78059 h 764110"/>
              <a:gd name="connsiteX12" fmla="*/ 469774 w 1060789"/>
              <a:gd name="connsiteY12" fmla="*/ 22303 h 764110"/>
              <a:gd name="connsiteX13" fmla="*/ 380564 w 1060789"/>
              <a:gd name="connsiteY13" fmla="*/ 89210 h 764110"/>
              <a:gd name="connsiteX14" fmla="*/ 302506 w 1060789"/>
              <a:gd name="connsiteY14" fmla="*/ 167269 h 764110"/>
              <a:gd name="connsiteX15" fmla="*/ 257901 w 1060789"/>
              <a:gd name="connsiteY15" fmla="*/ 289932 h 764110"/>
              <a:gd name="connsiteX16" fmla="*/ 146389 w 1060789"/>
              <a:gd name="connsiteY16" fmla="*/ 234176 h 764110"/>
              <a:gd name="connsiteX17" fmla="*/ 202145 w 1060789"/>
              <a:gd name="connsiteY17" fmla="*/ 323386 h 764110"/>
              <a:gd name="connsiteX18" fmla="*/ 179843 w 1060789"/>
              <a:gd name="connsiteY18" fmla="*/ 468352 h 764110"/>
              <a:gd name="connsiteX19" fmla="*/ 179971 w 1060789"/>
              <a:gd name="connsiteY19" fmla="*/ 474231 h 764110"/>
              <a:gd name="connsiteX20" fmla="*/ 87124 w 1060789"/>
              <a:gd name="connsiteY20" fmla="*/ 491690 h 764110"/>
              <a:gd name="connsiteX21" fmla="*/ 118075 w 1060789"/>
              <a:gd name="connsiteY21" fmla="*/ 604974 h 764110"/>
              <a:gd name="connsiteX22" fmla="*/ 161725 w 1060789"/>
              <a:gd name="connsiteY22" fmla="*/ 657091 h 764110"/>
              <a:gd name="connsiteX23" fmla="*/ 324808 w 1060789"/>
              <a:gd name="connsiteY23" fmla="*/ 735150 h 764110"/>
              <a:gd name="connsiteX24" fmla="*/ 458623 w 1060789"/>
              <a:gd name="connsiteY24" fmla="*/ 535259 h 764110"/>
              <a:gd name="connsiteX25" fmla="*/ 543589 w 1060789"/>
              <a:gd name="connsiteY25" fmla="*/ 567880 h 764110"/>
              <a:gd name="connsiteX26" fmla="*/ 621937 w 1060789"/>
              <a:gd name="connsiteY26" fmla="*/ 610410 h 764110"/>
              <a:gd name="connsiteX27" fmla="*/ 690411 w 1060789"/>
              <a:gd name="connsiteY27" fmla="*/ 665900 h 764110"/>
              <a:gd name="connsiteX28" fmla="*/ 791965 w 1060789"/>
              <a:gd name="connsiteY28" fmla="*/ 764110 h 764110"/>
              <a:gd name="connsiteX29" fmla="*/ 687539 w 1060789"/>
              <a:gd name="connsiteY29" fmla="*/ 665900 h 764110"/>
              <a:gd name="connsiteX30" fmla="*/ 797962 w 1060789"/>
              <a:gd name="connsiteY30" fmla="*/ 584202 h 764110"/>
              <a:gd name="connsiteX31" fmla="*/ 810920 w 1060789"/>
              <a:gd name="connsiteY31" fmla="*/ 587152 h 764110"/>
              <a:gd name="connsiteX32" fmla="*/ 823300 w 1060789"/>
              <a:gd name="connsiteY32" fmla="*/ 581333 h 764110"/>
              <a:gd name="connsiteX33" fmla="*/ 888101 w 1060789"/>
              <a:gd name="connsiteY33" fmla="*/ 526225 h 764110"/>
              <a:gd name="connsiteX34" fmla="*/ 954079 w 1060789"/>
              <a:gd name="connsiteY34" fmla="*/ 595354 h 764110"/>
              <a:gd name="connsiteX35" fmla="*/ 976465 w 1060789"/>
              <a:gd name="connsiteY35" fmla="*/ 356766 h 764110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584202 h 749741"/>
              <a:gd name="connsiteX30" fmla="*/ 810920 w 1060789"/>
              <a:gd name="connsiteY30" fmla="*/ 587152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76465 w 1060789"/>
              <a:gd name="connsiteY34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584202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76465 w 1060789"/>
              <a:gd name="connsiteY34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706034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76465 w 1060789"/>
              <a:gd name="connsiteY34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706034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66081 w 1060789"/>
              <a:gd name="connsiteY34" fmla="*/ 398574 h 749741"/>
              <a:gd name="connsiteX35" fmla="*/ 976465 w 1060789"/>
              <a:gd name="connsiteY35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706034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66081 w 1060789"/>
              <a:gd name="connsiteY34" fmla="*/ 398574 h 749741"/>
              <a:gd name="connsiteX35" fmla="*/ 976465 w 1060789"/>
              <a:gd name="connsiteY35" fmla="*/ 356766 h 749741"/>
              <a:gd name="connsiteX0" fmla="*/ 968955 w 1101570"/>
              <a:gd name="connsiteY0" fmla="*/ 398190 h 749741"/>
              <a:gd name="connsiteX1" fmla="*/ 1060789 w 1101570"/>
              <a:gd name="connsiteY1" fmla="*/ 323386 h 749741"/>
              <a:gd name="connsiteX2" fmla="*/ 982730 w 1101570"/>
              <a:gd name="connsiteY2" fmla="*/ 223025 h 749741"/>
              <a:gd name="connsiteX3" fmla="*/ 1060789 w 1101570"/>
              <a:gd name="connsiteY3" fmla="*/ 211874 h 749741"/>
              <a:gd name="connsiteX4" fmla="*/ 960428 w 1101570"/>
              <a:gd name="connsiteY4" fmla="*/ 144966 h 749741"/>
              <a:gd name="connsiteX5" fmla="*/ 1049638 w 1101570"/>
              <a:gd name="connsiteY5" fmla="*/ 55757 h 749741"/>
              <a:gd name="connsiteX6" fmla="*/ 1049638 w 1101570"/>
              <a:gd name="connsiteY6" fmla="*/ 55757 h 749741"/>
              <a:gd name="connsiteX7" fmla="*/ 926974 w 1101570"/>
              <a:gd name="connsiteY7" fmla="*/ 78059 h 749741"/>
              <a:gd name="connsiteX8" fmla="*/ 826613 w 1101570"/>
              <a:gd name="connsiteY8" fmla="*/ 78059 h 749741"/>
              <a:gd name="connsiteX9" fmla="*/ 826613 w 1101570"/>
              <a:gd name="connsiteY9" fmla="*/ 0 h 749741"/>
              <a:gd name="connsiteX10" fmla="*/ 703950 w 1101570"/>
              <a:gd name="connsiteY10" fmla="*/ 44605 h 749741"/>
              <a:gd name="connsiteX11" fmla="*/ 570135 w 1101570"/>
              <a:gd name="connsiteY11" fmla="*/ 78059 h 749741"/>
              <a:gd name="connsiteX12" fmla="*/ 469774 w 1101570"/>
              <a:gd name="connsiteY12" fmla="*/ 22303 h 749741"/>
              <a:gd name="connsiteX13" fmla="*/ 380564 w 1101570"/>
              <a:gd name="connsiteY13" fmla="*/ 89210 h 749741"/>
              <a:gd name="connsiteX14" fmla="*/ 302506 w 1101570"/>
              <a:gd name="connsiteY14" fmla="*/ 167269 h 749741"/>
              <a:gd name="connsiteX15" fmla="*/ 257901 w 1101570"/>
              <a:gd name="connsiteY15" fmla="*/ 289932 h 749741"/>
              <a:gd name="connsiteX16" fmla="*/ 146389 w 1101570"/>
              <a:gd name="connsiteY16" fmla="*/ 234176 h 749741"/>
              <a:gd name="connsiteX17" fmla="*/ 202145 w 1101570"/>
              <a:gd name="connsiteY17" fmla="*/ 323386 h 749741"/>
              <a:gd name="connsiteX18" fmla="*/ 179843 w 1101570"/>
              <a:gd name="connsiteY18" fmla="*/ 468352 h 749741"/>
              <a:gd name="connsiteX19" fmla="*/ 179971 w 1101570"/>
              <a:gd name="connsiteY19" fmla="*/ 474231 h 749741"/>
              <a:gd name="connsiteX20" fmla="*/ 87124 w 1101570"/>
              <a:gd name="connsiteY20" fmla="*/ 491690 h 749741"/>
              <a:gd name="connsiteX21" fmla="*/ 118075 w 1101570"/>
              <a:gd name="connsiteY21" fmla="*/ 604974 h 749741"/>
              <a:gd name="connsiteX22" fmla="*/ 161725 w 1101570"/>
              <a:gd name="connsiteY22" fmla="*/ 657091 h 749741"/>
              <a:gd name="connsiteX23" fmla="*/ 324808 w 1101570"/>
              <a:gd name="connsiteY23" fmla="*/ 735150 h 749741"/>
              <a:gd name="connsiteX24" fmla="*/ 458623 w 1101570"/>
              <a:gd name="connsiteY24" fmla="*/ 535259 h 749741"/>
              <a:gd name="connsiteX25" fmla="*/ 543589 w 1101570"/>
              <a:gd name="connsiteY25" fmla="*/ 567880 h 749741"/>
              <a:gd name="connsiteX26" fmla="*/ 621937 w 1101570"/>
              <a:gd name="connsiteY26" fmla="*/ 610410 h 749741"/>
              <a:gd name="connsiteX27" fmla="*/ 690411 w 1101570"/>
              <a:gd name="connsiteY27" fmla="*/ 665900 h 749741"/>
              <a:gd name="connsiteX28" fmla="*/ 687539 w 1101570"/>
              <a:gd name="connsiteY28" fmla="*/ 665900 h 749741"/>
              <a:gd name="connsiteX29" fmla="*/ 797962 w 1101570"/>
              <a:gd name="connsiteY29" fmla="*/ 706034 h 749741"/>
              <a:gd name="connsiteX30" fmla="*/ 810921 w 1101570"/>
              <a:gd name="connsiteY30" fmla="*/ 708984 h 749741"/>
              <a:gd name="connsiteX31" fmla="*/ 823300 w 1101570"/>
              <a:gd name="connsiteY31" fmla="*/ 581333 h 749741"/>
              <a:gd name="connsiteX32" fmla="*/ 888101 w 1101570"/>
              <a:gd name="connsiteY32" fmla="*/ 526225 h 749741"/>
              <a:gd name="connsiteX33" fmla="*/ 954079 w 1101570"/>
              <a:gd name="connsiteY33" fmla="*/ 595354 h 749741"/>
              <a:gd name="connsiteX34" fmla="*/ 1030852 w 1101570"/>
              <a:gd name="connsiteY34" fmla="*/ 459479 h 749741"/>
              <a:gd name="connsiteX35" fmla="*/ 976465 w 1101570"/>
              <a:gd name="connsiteY35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706034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76465 w 1060789"/>
              <a:gd name="connsiteY34" fmla="*/ 356766 h 749741"/>
              <a:gd name="connsiteX0" fmla="*/ 968955 w 1060789"/>
              <a:gd name="connsiteY0" fmla="*/ 398190 h 749741"/>
              <a:gd name="connsiteX1" fmla="*/ 1060789 w 1060789"/>
              <a:gd name="connsiteY1" fmla="*/ 323386 h 749741"/>
              <a:gd name="connsiteX2" fmla="*/ 982730 w 1060789"/>
              <a:gd name="connsiteY2" fmla="*/ 223025 h 749741"/>
              <a:gd name="connsiteX3" fmla="*/ 1060789 w 1060789"/>
              <a:gd name="connsiteY3" fmla="*/ 211874 h 749741"/>
              <a:gd name="connsiteX4" fmla="*/ 960428 w 1060789"/>
              <a:gd name="connsiteY4" fmla="*/ 144966 h 749741"/>
              <a:gd name="connsiteX5" fmla="*/ 1049638 w 1060789"/>
              <a:gd name="connsiteY5" fmla="*/ 55757 h 749741"/>
              <a:gd name="connsiteX6" fmla="*/ 1049638 w 1060789"/>
              <a:gd name="connsiteY6" fmla="*/ 55757 h 749741"/>
              <a:gd name="connsiteX7" fmla="*/ 926974 w 1060789"/>
              <a:gd name="connsiteY7" fmla="*/ 78059 h 749741"/>
              <a:gd name="connsiteX8" fmla="*/ 826613 w 1060789"/>
              <a:gd name="connsiteY8" fmla="*/ 78059 h 749741"/>
              <a:gd name="connsiteX9" fmla="*/ 826613 w 1060789"/>
              <a:gd name="connsiteY9" fmla="*/ 0 h 749741"/>
              <a:gd name="connsiteX10" fmla="*/ 703950 w 1060789"/>
              <a:gd name="connsiteY10" fmla="*/ 44605 h 749741"/>
              <a:gd name="connsiteX11" fmla="*/ 570135 w 1060789"/>
              <a:gd name="connsiteY11" fmla="*/ 78059 h 749741"/>
              <a:gd name="connsiteX12" fmla="*/ 469774 w 1060789"/>
              <a:gd name="connsiteY12" fmla="*/ 22303 h 749741"/>
              <a:gd name="connsiteX13" fmla="*/ 380564 w 1060789"/>
              <a:gd name="connsiteY13" fmla="*/ 89210 h 749741"/>
              <a:gd name="connsiteX14" fmla="*/ 302506 w 1060789"/>
              <a:gd name="connsiteY14" fmla="*/ 167269 h 749741"/>
              <a:gd name="connsiteX15" fmla="*/ 257901 w 1060789"/>
              <a:gd name="connsiteY15" fmla="*/ 289932 h 749741"/>
              <a:gd name="connsiteX16" fmla="*/ 146389 w 1060789"/>
              <a:gd name="connsiteY16" fmla="*/ 234176 h 749741"/>
              <a:gd name="connsiteX17" fmla="*/ 202145 w 1060789"/>
              <a:gd name="connsiteY17" fmla="*/ 323386 h 749741"/>
              <a:gd name="connsiteX18" fmla="*/ 179843 w 1060789"/>
              <a:gd name="connsiteY18" fmla="*/ 468352 h 749741"/>
              <a:gd name="connsiteX19" fmla="*/ 179971 w 1060789"/>
              <a:gd name="connsiteY19" fmla="*/ 474231 h 749741"/>
              <a:gd name="connsiteX20" fmla="*/ 87124 w 1060789"/>
              <a:gd name="connsiteY20" fmla="*/ 491690 h 749741"/>
              <a:gd name="connsiteX21" fmla="*/ 118075 w 1060789"/>
              <a:gd name="connsiteY21" fmla="*/ 604974 h 749741"/>
              <a:gd name="connsiteX22" fmla="*/ 161725 w 1060789"/>
              <a:gd name="connsiteY22" fmla="*/ 657091 h 749741"/>
              <a:gd name="connsiteX23" fmla="*/ 324808 w 1060789"/>
              <a:gd name="connsiteY23" fmla="*/ 735150 h 749741"/>
              <a:gd name="connsiteX24" fmla="*/ 458623 w 1060789"/>
              <a:gd name="connsiteY24" fmla="*/ 535259 h 749741"/>
              <a:gd name="connsiteX25" fmla="*/ 543589 w 1060789"/>
              <a:gd name="connsiteY25" fmla="*/ 567880 h 749741"/>
              <a:gd name="connsiteX26" fmla="*/ 621937 w 1060789"/>
              <a:gd name="connsiteY26" fmla="*/ 610410 h 749741"/>
              <a:gd name="connsiteX27" fmla="*/ 690411 w 1060789"/>
              <a:gd name="connsiteY27" fmla="*/ 665900 h 749741"/>
              <a:gd name="connsiteX28" fmla="*/ 687539 w 1060789"/>
              <a:gd name="connsiteY28" fmla="*/ 665900 h 749741"/>
              <a:gd name="connsiteX29" fmla="*/ 797962 w 1060789"/>
              <a:gd name="connsiteY29" fmla="*/ 706034 h 749741"/>
              <a:gd name="connsiteX30" fmla="*/ 810921 w 1060789"/>
              <a:gd name="connsiteY30" fmla="*/ 708984 h 749741"/>
              <a:gd name="connsiteX31" fmla="*/ 823300 w 1060789"/>
              <a:gd name="connsiteY31" fmla="*/ 581333 h 749741"/>
              <a:gd name="connsiteX32" fmla="*/ 888101 w 1060789"/>
              <a:gd name="connsiteY32" fmla="*/ 526225 h 749741"/>
              <a:gd name="connsiteX33" fmla="*/ 954079 w 1060789"/>
              <a:gd name="connsiteY33" fmla="*/ 595354 h 749741"/>
              <a:gd name="connsiteX34" fmla="*/ 953701 w 1060789"/>
              <a:gd name="connsiteY34" fmla="*/ 485870 h 749741"/>
              <a:gd name="connsiteX35" fmla="*/ 976465 w 1060789"/>
              <a:gd name="connsiteY35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976465 w 1228684"/>
              <a:gd name="connsiteY35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976465 w 1228684"/>
              <a:gd name="connsiteY35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976465 w 1228684"/>
              <a:gd name="connsiteY35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976465 w 1228684"/>
              <a:gd name="connsiteY35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1077083 w 1228684"/>
              <a:gd name="connsiteY35" fmla="*/ 480050 h 749741"/>
              <a:gd name="connsiteX36" fmla="*/ 976465 w 1228684"/>
              <a:gd name="connsiteY36" fmla="*/ 356766 h 749741"/>
              <a:gd name="connsiteX0" fmla="*/ 968955 w 1228684"/>
              <a:gd name="connsiteY0" fmla="*/ 398190 h 749741"/>
              <a:gd name="connsiteX1" fmla="*/ 1060789 w 1228684"/>
              <a:gd name="connsiteY1" fmla="*/ 323386 h 749741"/>
              <a:gd name="connsiteX2" fmla="*/ 982730 w 1228684"/>
              <a:gd name="connsiteY2" fmla="*/ 223025 h 749741"/>
              <a:gd name="connsiteX3" fmla="*/ 1060789 w 1228684"/>
              <a:gd name="connsiteY3" fmla="*/ 211874 h 749741"/>
              <a:gd name="connsiteX4" fmla="*/ 960428 w 1228684"/>
              <a:gd name="connsiteY4" fmla="*/ 144966 h 749741"/>
              <a:gd name="connsiteX5" fmla="*/ 1049638 w 1228684"/>
              <a:gd name="connsiteY5" fmla="*/ 55757 h 749741"/>
              <a:gd name="connsiteX6" fmla="*/ 1049638 w 1228684"/>
              <a:gd name="connsiteY6" fmla="*/ 55757 h 749741"/>
              <a:gd name="connsiteX7" fmla="*/ 926974 w 1228684"/>
              <a:gd name="connsiteY7" fmla="*/ 78059 h 749741"/>
              <a:gd name="connsiteX8" fmla="*/ 826613 w 1228684"/>
              <a:gd name="connsiteY8" fmla="*/ 78059 h 749741"/>
              <a:gd name="connsiteX9" fmla="*/ 826613 w 1228684"/>
              <a:gd name="connsiteY9" fmla="*/ 0 h 749741"/>
              <a:gd name="connsiteX10" fmla="*/ 703950 w 1228684"/>
              <a:gd name="connsiteY10" fmla="*/ 44605 h 749741"/>
              <a:gd name="connsiteX11" fmla="*/ 570135 w 1228684"/>
              <a:gd name="connsiteY11" fmla="*/ 78059 h 749741"/>
              <a:gd name="connsiteX12" fmla="*/ 469774 w 1228684"/>
              <a:gd name="connsiteY12" fmla="*/ 22303 h 749741"/>
              <a:gd name="connsiteX13" fmla="*/ 380564 w 1228684"/>
              <a:gd name="connsiteY13" fmla="*/ 89210 h 749741"/>
              <a:gd name="connsiteX14" fmla="*/ 302506 w 1228684"/>
              <a:gd name="connsiteY14" fmla="*/ 167269 h 749741"/>
              <a:gd name="connsiteX15" fmla="*/ 257901 w 1228684"/>
              <a:gd name="connsiteY15" fmla="*/ 289932 h 749741"/>
              <a:gd name="connsiteX16" fmla="*/ 146389 w 1228684"/>
              <a:gd name="connsiteY16" fmla="*/ 234176 h 749741"/>
              <a:gd name="connsiteX17" fmla="*/ 202145 w 1228684"/>
              <a:gd name="connsiteY17" fmla="*/ 323386 h 749741"/>
              <a:gd name="connsiteX18" fmla="*/ 179843 w 1228684"/>
              <a:gd name="connsiteY18" fmla="*/ 468352 h 749741"/>
              <a:gd name="connsiteX19" fmla="*/ 179971 w 1228684"/>
              <a:gd name="connsiteY19" fmla="*/ 474231 h 749741"/>
              <a:gd name="connsiteX20" fmla="*/ 87124 w 1228684"/>
              <a:gd name="connsiteY20" fmla="*/ 491690 h 749741"/>
              <a:gd name="connsiteX21" fmla="*/ 118075 w 1228684"/>
              <a:gd name="connsiteY21" fmla="*/ 604974 h 749741"/>
              <a:gd name="connsiteX22" fmla="*/ 161725 w 1228684"/>
              <a:gd name="connsiteY22" fmla="*/ 657091 h 749741"/>
              <a:gd name="connsiteX23" fmla="*/ 324808 w 1228684"/>
              <a:gd name="connsiteY23" fmla="*/ 735150 h 749741"/>
              <a:gd name="connsiteX24" fmla="*/ 458623 w 1228684"/>
              <a:gd name="connsiteY24" fmla="*/ 535259 h 749741"/>
              <a:gd name="connsiteX25" fmla="*/ 543589 w 1228684"/>
              <a:gd name="connsiteY25" fmla="*/ 567880 h 749741"/>
              <a:gd name="connsiteX26" fmla="*/ 621937 w 1228684"/>
              <a:gd name="connsiteY26" fmla="*/ 610410 h 749741"/>
              <a:gd name="connsiteX27" fmla="*/ 690411 w 1228684"/>
              <a:gd name="connsiteY27" fmla="*/ 665900 h 749741"/>
              <a:gd name="connsiteX28" fmla="*/ 687539 w 1228684"/>
              <a:gd name="connsiteY28" fmla="*/ 665900 h 749741"/>
              <a:gd name="connsiteX29" fmla="*/ 797962 w 1228684"/>
              <a:gd name="connsiteY29" fmla="*/ 706034 h 749741"/>
              <a:gd name="connsiteX30" fmla="*/ 810921 w 1228684"/>
              <a:gd name="connsiteY30" fmla="*/ 708984 h 749741"/>
              <a:gd name="connsiteX31" fmla="*/ 823300 w 1228684"/>
              <a:gd name="connsiteY31" fmla="*/ 581333 h 749741"/>
              <a:gd name="connsiteX32" fmla="*/ 888101 w 1228684"/>
              <a:gd name="connsiteY32" fmla="*/ 526225 h 749741"/>
              <a:gd name="connsiteX33" fmla="*/ 954079 w 1228684"/>
              <a:gd name="connsiteY33" fmla="*/ 595354 h 749741"/>
              <a:gd name="connsiteX34" fmla="*/ 953701 w 1228684"/>
              <a:gd name="connsiteY34" fmla="*/ 485870 h 749741"/>
              <a:gd name="connsiteX35" fmla="*/ 1077083 w 1228684"/>
              <a:gd name="connsiteY35" fmla="*/ 535136 h 749741"/>
              <a:gd name="connsiteX36" fmla="*/ 1077083 w 1228684"/>
              <a:gd name="connsiteY36" fmla="*/ 480050 h 749741"/>
              <a:gd name="connsiteX37" fmla="*/ 976465 w 1228684"/>
              <a:gd name="connsiteY37" fmla="*/ 356766 h 749741"/>
              <a:gd name="connsiteX0" fmla="*/ 968955 w 1293455"/>
              <a:gd name="connsiteY0" fmla="*/ 398190 h 749741"/>
              <a:gd name="connsiteX1" fmla="*/ 1060789 w 1293455"/>
              <a:gd name="connsiteY1" fmla="*/ 323386 h 749741"/>
              <a:gd name="connsiteX2" fmla="*/ 982730 w 1293455"/>
              <a:gd name="connsiteY2" fmla="*/ 223025 h 749741"/>
              <a:gd name="connsiteX3" fmla="*/ 1060789 w 1293455"/>
              <a:gd name="connsiteY3" fmla="*/ 211874 h 749741"/>
              <a:gd name="connsiteX4" fmla="*/ 960428 w 1293455"/>
              <a:gd name="connsiteY4" fmla="*/ 144966 h 749741"/>
              <a:gd name="connsiteX5" fmla="*/ 1049638 w 1293455"/>
              <a:gd name="connsiteY5" fmla="*/ 55757 h 749741"/>
              <a:gd name="connsiteX6" fmla="*/ 1049638 w 1293455"/>
              <a:gd name="connsiteY6" fmla="*/ 55757 h 749741"/>
              <a:gd name="connsiteX7" fmla="*/ 926974 w 1293455"/>
              <a:gd name="connsiteY7" fmla="*/ 78059 h 749741"/>
              <a:gd name="connsiteX8" fmla="*/ 826613 w 1293455"/>
              <a:gd name="connsiteY8" fmla="*/ 78059 h 749741"/>
              <a:gd name="connsiteX9" fmla="*/ 826613 w 1293455"/>
              <a:gd name="connsiteY9" fmla="*/ 0 h 749741"/>
              <a:gd name="connsiteX10" fmla="*/ 703950 w 1293455"/>
              <a:gd name="connsiteY10" fmla="*/ 44605 h 749741"/>
              <a:gd name="connsiteX11" fmla="*/ 570135 w 1293455"/>
              <a:gd name="connsiteY11" fmla="*/ 78059 h 749741"/>
              <a:gd name="connsiteX12" fmla="*/ 469774 w 1293455"/>
              <a:gd name="connsiteY12" fmla="*/ 22303 h 749741"/>
              <a:gd name="connsiteX13" fmla="*/ 380564 w 1293455"/>
              <a:gd name="connsiteY13" fmla="*/ 89210 h 749741"/>
              <a:gd name="connsiteX14" fmla="*/ 302506 w 1293455"/>
              <a:gd name="connsiteY14" fmla="*/ 167269 h 749741"/>
              <a:gd name="connsiteX15" fmla="*/ 257901 w 1293455"/>
              <a:gd name="connsiteY15" fmla="*/ 289932 h 749741"/>
              <a:gd name="connsiteX16" fmla="*/ 146389 w 1293455"/>
              <a:gd name="connsiteY16" fmla="*/ 234176 h 749741"/>
              <a:gd name="connsiteX17" fmla="*/ 202145 w 1293455"/>
              <a:gd name="connsiteY17" fmla="*/ 323386 h 749741"/>
              <a:gd name="connsiteX18" fmla="*/ 179843 w 1293455"/>
              <a:gd name="connsiteY18" fmla="*/ 468352 h 749741"/>
              <a:gd name="connsiteX19" fmla="*/ 179971 w 1293455"/>
              <a:gd name="connsiteY19" fmla="*/ 474231 h 749741"/>
              <a:gd name="connsiteX20" fmla="*/ 87124 w 1293455"/>
              <a:gd name="connsiteY20" fmla="*/ 491690 h 749741"/>
              <a:gd name="connsiteX21" fmla="*/ 118075 w 1293455"/>
              <a:gd name="connsiteY21" fmla="*/ 604974 h 749741"/>
              <a:gd name="connsiteX22" fmla="*/ 161725 w 1293455"/>
              <a:gd name="connsiteY22" fmla="*/ 657091 h 749741"/>
              <a:gd name="connsiteX23" fmla="*/ 324808 w 1293455"/>
              <a:gd name="connsiteY23" fmla="*/ 735150 h 749741"/>
              <a:gd name="connsiteX24" fmla="*/ 458623 w 1293455"/>
              <a:gd name="connsiteY24" fmla="*/ 535259 h 749741"/>
              <a:gd name="connsiteX25" fmla="*/ 543589 w 1293455"/>
              <a:gd name="connsiteY25" fmla="*/ 567880 h 749741"/>
              <a:gd name="connsiteX26" fmla="*/ 621937 w 1293455"/>
              <a:gd name="connsiteY26" fmla="*/ 610410 h 749741"/>
              <a:gd name="connsiteX27" fmla="*/ 690411 w 1293455"/>
              <a:gd name="connsiteY27" fmla="*/ 665900 h 749741"/>
              <a:gd name="connsiteX28" fmla="*/ 687539 w 1293455"/>
              <a:gd name="connsiteY28" fmla="*/ 665900 h 749741"/>
              <a:gd name="connsiteX29" fmla="*/ 797962 w 1293455"/>
              <a:gd name="connsiteY29" fmla="*/ 706034 h 749741"/>
              <a:gd name="connsiteX30" fmla="*/ 810921 w 1293455"/>
              <a:gd name="connsiteY30" fmla="*/ 708984 h 749741"/>
              <a:gd name="connsiteX31" fmla="*/ 823300 w 1293455"/>
              <a:gd name="connsiteY31" fmla="*/ 581333 h 749741"/>
              <a:gd name="connsiteX32" fmla="*/ 888101 w 1293455"/>
              <a:gd name="connsiteY32" fmla="*/ 526225 h 749741"/>
              <a:gd name="connsiteX33" fmla="*/ 954079 w 1293455"/>
              <a:gd name="connsiteY33" fmla="*/ 595354 h 749741"/>
              <a:gd name="connsiteX34" fmla="*/ 1018472 w 1293455"/>
              <a:gd name="connsiteY34" fmla="*/ 485870 h 749741"/>
              <a:gd name="connsiteX35" fmla="*/ 1077083 w 1293455"/>
              <a:gd name="connsiteY35" fmla="*/ 535136 h 749741"/>
              <a:gd name="connsiteX36" fmla="*/ 1077083 w 1293455"/>
              <a:gd name="connsiteY36" fmla="*/ 480050 h 749741"/>
              <a:gd name="connsiteX37" fmla="*/ 976465 w 1293455"/>
              <a:gd name="connsiteY37" fmla="*/ 356766 h 749741"/>
              <a:gd name="connsiteX0" fmla="*/ 968955 w 1097583"/>
              <a:gd name="connsiteY0" fmla="*/ 398190 h 749741"/>
              <a:gd name="connsiteX1" fmla="*/ 1060789 w 1097583"/>
              <a:gd name="connsiteY1" fmla="*/ 323386 h 749741"/>
              <a:gd name="connsiteX2" fmla="*/ 982730 w 1097583"/>
              <a:gd name="connsiteY2" fmla="*/ 223025 h 749741"/>
              <a:gd name="connsiteX3" fmla="*/ 1060789 w 1097583"/>
              <a:gd name="connsiteY3" fmla="*/ 211874 h 749741"/>
              <a:gd name="connsiteX4" fmla="*/ 960428 w 1097583"/>
              <a:gd name="connsiteY4" fmla="*/ 144966 h 749741"/>
              <a:gd name="connsiteX5" fmla="*/ 1049638 w 1097583"/>
              <a:gd name="connsiteY5" fmla="*/ 55757 h 749741"/>
              <a:gd name="connsiteX6" fmla="*/ 1049638 w 1097583"/>
              <a:gd name="connsiteY6" fmla="*/ 55757 h 749741"/>
              <a:gd name="connsiteX7" fmla="*/ 926974 w 1097583"/>
              <a:gd name="connsiteY7" fmla="*/ 78059 h 749741"/>
              <a:gd name="connsiteX8" fmla="*/ 826613 w 1097583"/>
              <a:gd name="connsiteY8" fmla="*/ 78059 h 749741"/>
              <a:gd name="connsiteX9" fmla="*/ 826613 w 1097583"/>
              <a:gd name="connsiteY9" fmla="*/ 0 h 749741"/>
              <a:gd name="connsiteX10" fmla="*/ 703950 w 1097583"/>
              <a:gd name="connsiteY10" fmla="*/ 44605 h 749741"/>
              <a:gd name="connsiteX11" fmla="*/ 570135 w 1097583"/>
              <a:gd name="connsiteY11" fmla="*/ 78059 h 749741"/>
              <a:gd name="connsiteX12" fmla="*/ 469774 w 1097583"/>
              <a:gd name="connsiteY12" fmla="*/ 22303 h 749741"/>
              <a:gd name="connsiteX13" fmla="*/ 380564 w 1097583"/>
              <a:gd name="connsiteY13" fmla="*/ 89210 h 749741"/>
              <a:gd name="connsiteX14" fmla="*/ 302506 w 1097583"/>
              <a:gd name="connsiteY14" fmla="*/ 167269 h 749741"/>
              <a:gd name="connsiteX15" fmla="*/ 257901 w 1097583"/>
              <a:gd name="connsiteY15" fmla="*/ 289932 h 749741"/>
              <a:gd name="connsiteX16" fmla="*/ 146389 w 1097583"/>
              <a:gd name="connsiteY16" fmla="*/ 234176 h 749741"/>
              <a:gd name="connsiteX17" fmla="*/ 202145 w 1097583"/>
              <a:gd name="connsiteY17" fmla="*/ 323386 h 749741"/>
              <a:gd name="connsiteX18" fmla="*/ 179843 w 1097583"/>
              <a:gd name="connsiteY18" fmla="*/ 468352 h 749741"/>
              <a:gd name="connsiteX19" fmla="*/ 179971 w 1097583"/>
              <a:gd name="connsiteY19" fmla="*/ 474231 h 749741"/>
              <a:gd name="connsiteX20" fmla="*/ 87124 w 1097583"/>
              <a:gd name="connsiteY20" fmla="*/ 491690 h 749741"/>
              <a:gd name="connsiteX21" fmla="*/ 118075 w 1097583"/>
              <a:gd name="connsiteY21" fmla="*/ 604974 h 749741"/>
              <a:gd name="connsiteX22" fmla="*/ 161725 w 1097583"/>
              <a:gd name="connsiteY22" fmla="*/ 657091 h 749741"/>
              <a:gd name="connsiteX23" fmla="*/ 324808 w 1097583"/>
              <a:gd name="connsiteY23" fmla="*/ 735150 h 749741"/>
              <a:gd name="connsiteX24" fmla="*/ 458623 w 1097583"/>
              <a:gd name="connsiteY24" fmla="*/ 535259 h 749741"/>
              <a:gd name="connsiteX25" fmla="*/ 543589 w 1097583"/>
              <a:gd name="connsiteY25" fmla="*/ 567880 h 749741"/>
              <a:gd name="connsiteX26" fmla="*/ 621937 w 1097583"/>
              <a:gd name="connsiteY26" fmla="*/ 610410 h 749741"/>
              <a:gd name="connsiteX27" fmla="*/ 690411 w 1097583"/>
              <a:gd name="connsiteY27" fmla="*/ 665900 h 749741"/>
              <a:gd name="connsiteX28" fmla="*/ 687539 w 1097583"/>
              <a:gd name="connsiteY28" fmla="*/ 665900 h 749741"/>
              <a:gd name="connsiteX29" fmla="*/ 797962 w 1097583"/>
              <a:gd name="connsiteY29" fmla="*/ 706034 h 749741"/>
              <a:gd name="connsiteX30" fmla="*/ 810921 w 1097583"/>
              <a:gd name="connsiteY30" fmla="*/ 708984 h 749741"/>
              <a:gd name="connsiteX31" fmla="*/ 823300 w 1097583"/>
              <a:gd name="connsiteY31" fmla="*/ 581333 h 749741"/>
              <a:gd name="connsiteX32" fmla="*/ 888101 w 1097583"/>
              <a:gd name="connsiteY32" fmla="*/ 526225 h 749741"/>
              <a:gd name="connsiteX33" fmla="*/ 954079 w 1097583"/>
              <a:gd name="connsiteY33" fmla="*/ 595354 h 749741"/>
              <a:gd name="connsiteX34" fmla="*/ 1077083 w 1097583"/>
              <a:gd name="connsiteY34" fmla="*/ 535136 h 749741"/>
              <a:gd name="connsiteX35" fmla="*/ 1077083 w 1097583"/>
              <a:gd name="connsiteY35" fmla="*/ 480050 h 749741"/>
              <a:gd name="connsiteX36" fmla="*/ 976465 w 1097583"/>
              <a:gd name="connsiteY36" fmla="*/ 356766 h 749741"/>
              <a:gd name="connsiteX0" fmla="*/ 968955 w 1097583"/>
              <a:gd name="connsiteY0" fmla="*/ 398190 h 749741"/>
              <a:gd name="connsiteX1" fmla="*/ 1060789 w 1097583"/>
              <a:gd name="connsiteY1" fmla="*/ 323386 h 749741"/>
              <a:gd name="connsiteX2" fmla="*/ 982730 w 1097583"/>
              <a:gd name="connsiteY2" fmla="*/ 223025 h 749741"/>
              <a:gd name="connsiteX3" fmla="*/ 1060789 w 1097583"/>
              <a:gd name="connsiteY3" fmla="*/ 211874 h 749741"/>
              <a:gd name="connsiteX4" fmla="*/ 960428 w 1097583"/>
              <a:gd name="connsiteY4" fmla="*/ 144966 h 749741"/>
              <a:gd name="connsiteX5" fmla="*/ 1049638 w 1097583"/>
              <a:gd name="connsiteY5" fmla="*/ 55757 h 749741"/>
              <a:gd name="connsiteX6" fmla="*/ 1049638 w 1097583"/>
              <a:gd name="connsiteY6" fmla="*/ 55757 h 749741"/>
              <a:gd name="connsiteX7" fmla="*/ 926974 w 1097583"/>
              <a:gd name="connsiteY7" fmla="*/ 78059 h 749741"/>
              <a:gd name="connsiteX8" fmla="*/ 826613 w 1097583"/>
              <a:gd name="connsiteY8" fmla="*/ 78059 h 749741"/>
              <a:gd name="connsiteX9" fmla="*/ 826613 w 1097583"/>
              <a:gd name="connsiteY9" fmla="*/ 0 h 749741"/>
              <a:gd name="connsiteX10" fmla="*/ 703950 w 1097583"/>
              <a:gd name="connsiteY10" fmla="*/ 44605 h 749741"/>
              <a:gd name="connsiteX11" fmla="*/ 570135 w 1097583"/>
              <a:gd name="connsiteY11" fmla="*/ 78059 h 749741"/>
              <a:gd name="connsiteX12" fmla="*/ 469774 w 1097583"/>
              <a:gd name="connsiteY12" fmla="*/ 22303 h 749741"/>
              <a:gd name="connsiteX13" fmla="*/ 380564 w 1097583"/>
              <a:gd name="connsiteY13" fmla="*/ 89210 h 749741"/>
              <a:gd name="connsiteX14" fmla="*/ 302506 w 1097583"/>
              <a:gd name="connsiteY14" fmla="*/ 167269 h 749741"/>
              <a:gd name="connsiteX15" fmla="*/ 257901 w 1097583"/>
              <a:gd name="connsiteY15" fmla="*/ 289932 h 749741"/>
              <a:gd name="connsiteX16" fmla="*/ 146389 w 1097583"/>
              <a:gd name="connsiteY16" fmla="*/ 234176 h 749741"/>
              <a:gd name="connsiteX17" fmla="*/ 202145 w 1097583"/>
              <a:gd name="connsiteY17" fmla="*/ 323386 h 749741"/>
              <a:gd name="connsiteX18" fmla="*/ 179843 w 1097583"/>
              <a:gd name="connsiteY18" fmla="*/ 468352 h 749741"/>
              <a:gd name="connsiteX19" fmla="*/ 179971 w 1097583"/>
              <a:gd name="connsiteY19" fmla="*/ 474231 h 749741"/>
              <a:gd name="connsiteX20" fmla="*/ 87124 w 1097583"/>
              <a:gd name="connsiteY20" fmla="*/ 491690 h 749741"/>
              <a:gd name="connsiteX21" fmla="*/ 118075 w 1097583"/>
              <a:gd name="connsiteY21" fmla="*/ 604974 h 749741"/>
              <a:gd name="connsiteX22" fmla="*/ 161725 w 1097583"/>
              <a:gd name="connsiteY22" fmla="*/ 657091 h 749741"/>
              <a:gd name="connsiteX23" fmla="*/ 324808 w 1097583"/>
              <a:gd name="connsiteY23" fmla="*/ 735150 h 749741"/>
              <a:gd name="connsiteX24" fmla="*/ 458623 w 1097583"/>
              <a:gd name="connsiteY24" fmla="*/ 535259 h 749741"/>
              <a:gd name="connsiteX25" fmla="*/ 543589 w 1097583"/>
              <a:gd name="connsiteY25" fmla="*/ 567880 h 749741"/>
              <a:gd name="connsiteX26" fmla="*/ 563742 w 1097583"/>
              <a:gd name="connsiteY26" fmla="*/ 573166 h 749741"/>
              <a:gd name="connsiteX27" fmla="*/ 621937 w 1097583"/>
              <a:gd name="connsiteY27" fmla="*/ 610410 h 749741"/>
              <a:gd name="connsiteX28" fmla="*/ 690411 w 1097583"/>
              <a:gd name="connsiteY28" fmla="*/ 665900 h 749741"/>
              <a:gd name="connsiteX29" fmla="*/ 687539 w 1097583"/>
              <a:gd name="connsiteY29" fmla="*/ 665900 h 749741"/>
              <a:gd name="connsiteX30" fmla="*/ 797962 w 1097583"/>
              <a:gd name="connsiteY30" fmla="*/ 706034 h 749741"/>
              <a:gd name="connsiteX31" fmla="*/ 810921 w 1097583"/>
              <a:gd name="connsiteY31" fmla="*/ 708984 h 749741"/>
              <a:gd name="connsiteX32" fmla="*/ 823300 w 1097583"/>
              <a:gd name="connsiteY32" fmla="*/ 581333 h 749741"/>
              <a:gd name="connsiteX33" fmla="*/ 888101 w 1097583"/>
              <a:gd name="connsiteY33" fmla="*/ 526225 h 749741"/>
              <a:gd name="connsiteX34" fmla="*/ 954079 w 1097583"/>
              <a:gd name="connsiteY34" fmla="*/ 595354 h 749741"/>
              <a:gd name="connsiteX35" fmla="*/ 1077083 w 1097583"/>
              <a:gd name="connsiteY35" fmla="*/ 535136 h 749741"/>
              <a:gd name="connsiteX36" fmla="*/ 1077083 w 1097583"/>
              <a:gd name="connsiteY36" fmla="*/ 480050 h 749741"/>
              <a:gd name="connsiteX37" fmla="*/ 976465 w 1097583"/>
              <a:gd name="connsiteY37" fmla="*/ 356766 h 749741"/>
              <a:gd name="connsiteX0" fmla="*/ 881831 w 1010459"/>
              <a:gd name="connsiteY0" fmla="*/ 398190 h 749741"/>
              <a:gd name="connsiteX1" fmla="*/ 973665 w 1010459"/>
              <a:gd name="connsiteY1" fmla="*/ 323386 h 749741"/>
              <a:gd name="connsiteX2" fmla="*/ 895606 w 1010459"/>
              <a:gd name="connsiteY2" fmla="*/ 223025 h 749741"/>
              <a:gd name="connsiteX3" fmla="*/ 973665 w 1010459"/>
              <a:gd name="connsiteY3" fmla="*/ 211874 h 749741"/>
              <a:gd name="connsiteX4" fmla="*/ 873304 w 1010459"/>
              <a:gd name="connsiteY4" fmla="*/ 144966 h 749741"/>
              <a:gd name="connsiteX5" fmla="*/ 962514 w 1010459"/>
              <a:gd name="connsiteY5" fmla="*/ 55757 h 749741"/>
              <a:gd name="connsiteX6" fmla="*/ 962514 w 1010459"/>
              <a:gd name="connsiteY6" fmla="*/ 55757 h 749741"/>
              <a:gd name="connsiteX7" fmla="*/ 839850 w 1010459"/>
              <a:gd name="connsiteY7" fmla="*/ 78059 h 749741"/>
              <a:gd name="connsiteX8" fmla="*/ 739489 w 1010459"/>
              <a:gd name="connsiteY8" fmla="*/ 78059 h 749741"/>
              <a:gd name="connsiteX9" fmla="*/ 739489 w 1010459"/>
              <a:gd name="connsiteY9" fmla="*/ 0 h 749741"/>
              <a:gd name="connsiteX10" fmla="*/ 616826 w 1010459"/>
              <a:gd name="connsiteY10" fmla="*/ 44605 h 749741"/>
              <a:gd name="connsiteX11" fmla="*/ 483011 w 1010459"/>
              <a:gd name="connsiteY11" fmla="*/ 78059 h 749741"/>
              <a:gd name="connsiteX12" fmla="*/ 382650 w 1010459"/>
              <a:gd name="connsiteY12" fmla="*/ 22303 h 749741"/>
              <a:gd name="connsiteX13" fmla="*/ 293440 w 1010459"/>
              <a:gd name="connsiteY13" fmla="*/ 89210 h 749741"/>
              <a:gd name="connsiteX14" fmla="*/ 215382 w 1010459"/>
              <a:gd name="connsiteY14" fmla="*/ 167269 h 749741"/>
              <a:gd name="connsiteX15" fmla="*/ 170777 w 1010459"/>
              <a:gd name="connsiteY15" fmla="*/ 289932 h 749741"/>
              <a:gd name="connsiteX16" fmla="*/ 59265 w 1010459"/>
              <a:gd name="connsiteY16" fmla="*/ 234176 h 749741"/>
              <a:gd name="connsiteX17" fmla="*/ 115021 w 1010459"/>
              <a:gd name="connsiteY17" fmla="*/ 323386 h 749741"/>
              <a:gd name="connsiteX18" fmla="*/ 92719 w 1010459"/>
              <a:gd name="connsiteY18" fmla="*/ 468352 h 749741"/>
              <a:gd name="connsiteX19" fmla="*/ 92847 w 1010459"/>
              <a:gd name="connsiteY19" fmla="*/ 474231 h 749741"/>
              <a:gd name="connsiteX20" fmla="*/ 0 w 1010459"/>
              <a:gd name="connsiteY20" fmla="*/ 491690 h 749741"/>
              <a:gd name="connsiteX21" fmla="*/ 30951 w 1010459"/>
              <a:gd name="connsiteY21" fmla="*/ 604974 h 749741"/>
              <a:gd name="connsiteX22" fmla="*/ 74601 w 1010459"/>
              <a:gd name="connsiteY22" fmla="*/ 657091 h 749741"/>
              <a:gd name="connsiteX23" fmla="*/ 237684 w 1010459"/>
              <a:gd name="connsiteY23" fmla="*/ 735150 h 749741"/>
              <a:gd name="connsiteX24" fmla="*/ 371499 w 1010459"/>
              <a:gd name="connsiteY24" fmla="*/ 535259 h 749741"/>
              <a:gd name="connsiteX25" fmla="*/ 456465 w 1010459"/>
              <a:gd name="connsiteY25" fmla="*/ 567880 h 749741"/>
              <a:gd name="connsiteX26" fmla="*/ 476618 w 1010459"/>
              <a:gd name="connsiteY26" fmla="*/ 573166 h 749741"/>
              <a:gd name="connsiteX27" fmla="*/ 534813 w 1010459"/>
              <a:gd name="connsiteY27" fmla="*/ 610410 h 749741"/>
              <a:gd name="connsiteX28" fmla="*/ 603287 w 1010459"/>
              <a:gd name="connsiteY28" fmla="*/ 665900 h 749741"/>
              <a:gd name="connsiteX29" fmla="*/ 600415 w 1010459"/>
              <a:gd name="connsiteY29" fmla="*/ 665900 h 749741"/>
              <a:gd name="connsiteX30" fmla="*/ 710838 w 1010459"/>
              <a:gd name="connsiteY30" fmla="*/ 706034 h 749741"/>
              <a:gd name="connsiteX31" fmla="*/ 723797 w 1010459"/>
              <a:gd name="connsiteY31" fmla="*/ 708984 h 749741"/>
              <a:gd name="connsiteX32" fmla="*/ 736176 w 1010459"/>
              <a:gd name="connsiteY32" fmla="*/ 581333 h 749741"/>
              <a:gd name="connsiteX33" fmla="*/ 800977 w 1010459"/>
              <a:gd name="connsiteY33" fmla="*/ 526225 h 749741"/>
              <a:gd name="connsiteX34" fmla="*/ 866955 w 1010459"/>
              <a:gd name="connsiteY34" fmla="*/ 595354 h 749741"/>
              <a:gd name="connsiteX35" fmla="*/ 989959 w 1010459"/>
              <a:gd name="connsiteY35" fmla="*/ 535136 h 749741"/>
              <a:gd name="connsiteX36" fmla="*/ 989959 w 1010459"/>
              <a:gd name="connsiteY36" fmla="*/ 480050 h 749741"/>
              <a:gd name="connsiteX37" fmla="*/ 889341 w 1010459"/>
              <a:gd name="connsiteY37" fmla="*/ 356766 h 749741"/>
              <a:gd name="connsiteX0" fmla="*/ 881831 w 1010459"/>
              <a:gd name="connsiteY0" fmla="*/ 398190 h 735150"/>
              <a:gd name="connsiteX1" fmla="*/ 973665 w 1010459"/>
              <a:gd name="connsiteY1" fmla="*/ 323386 h 735150"/>
              <a:gd name="connsiteX2" fmla="*/ 895606 w 1010459"/>
              <a:gd name="connsiteY2" fmla="*/ 223025 h 735150"/>
              <a:gd name="connsiteX3" fmla="*/ 973665 w 1010459"/>
              <a:gd name="connsiteY3" fmla="*/ 211874 h 735150"/>
              <a:gd name="connsiteX4" fmla="*/ 873304 w 1010459"/>
              <a:gd name="connsiteY4" fmla="*/ 144966 h 735150"/>
              <a:gd name="connsiteX5" fmla="*/ 962514 w 1010459"/>
              <a:gd name="connsiteY5" fmla="*/ 55757 h 735150"/>
              <a:gd name="connsiteX6" fmla="*/ 962514 w 1010459"/>
              <a:gd name="connsiteY6" fmla="*/ 55757 h 735150"/>
              <a:gd name="connsiteX7" fmla="*/ 839850 w 1010459"/>
              <a:gd name="connsiteY7" fmla="*/ 78059 h 735150"/>
              <a:gd name="connsiteX8" fmla="*/ 739489 w 1010459"/>
              <a:gd name="connsiteY8" fmla="*/ 78059 h 735150"/>
              <a:gd name="connsiteX9" fmla="*/ 739489 w 1010459"/>
              <a:gd name="connsiteY9" fmla="*/ 0 h 735150"/>
              <a:gd name="connsiteX10" fmla="*/ 616826 w 1010459"/>
              <a:gd name="connsiteY10" fmla="*/ 44605 h 735150"/>
              <a:gd name="connsiteX11" fmla="*/ 483011 w 1010459"/>
              <a:gd name="connsiteY11" fmla="*/ 78059 h 735150"/>
              <a:gd name="connsiteX12" fmla="*/ 382650 w 1010459"/>
              <a:gd name="connsiteY12" fmla="*/ 22303 h 735150"/>
              <a:gd name="connsiteX13" fmla="*/ 293440 w 1010459"/>
              <a:gd name="connsiteY13" fmla="*/ 89210 h 735150"/>
              <a:gd name="connsiteX14" fmla="*/ 215382 w 1010459"/>
              <a:gd name="connsiteY14" fmla="*/ 167269 h 735150"/>
              <a:gd name="connsiteX15" fmla="*/ 170777 w 1010459"/>
              <a:gd name="connsiteY15" fmla="*/ 289932 h 735150"/>
              <a:gd name="connsiteX16" fmla="*/ 59265 w 1010459"/>
              <a:gd name="connsiteY16" fmla="*/ 234176 h 735150"/>
              <a:gd name="connsiteX17" fmla="*/ 115021 w 1010459"/>
              <a:gd name="connsiteY17" fmla="*/ 323386 h 735150"/>
              <a:gd name="connsiteX18" fmla="*/ 92719 w 1010459"/>
              <a:gd name="connsiteY18" fmla="*/ 468352 h 735150"/>
              <a:gd name="connsiteX19" fmla="*/ 92847 w 1010459"/>
              <a:gd name="connsiteY19" fmla="*/ 474231 h 735150"/>
              <a:gd name="connsiteX20" fmla="*/ 0 w 1010459"/>
              <a:gd name="connsiteY20" fmla="*/ 491690 h 735150"/>
              <a:gd name="connsiteX21" fmla="*/ 30951 w 1010459"/>
              <a:gd name="connsiteY21" fmla="*/ 604974 h 735150"/>
              <a:gd name="connsiteX22" fmla="*/ 74601 w 1010459"/>
              <a:gd name="connsiteY22" fmla="*/ 657091 h 735150"/>
              <a:gd name="connsiteX23" fmla="*/ 237684 w 1010459"/>
              <a:gd name="connsiteY23" fmla="*/ 735150 h 735150"/>
              <a:gd name="connsiteX24" fmla="*/ 371499 w 1010459"/>
              <a:gd name="connsiteY24" fmla="*/ 535259 h 735150"/>
              <a:gd name="connsiteX25" fmla="*/ 456465 w 1010459"/>
              <a:gd name="connsiteY25" fmla="*/ 567880 h 735150"/>
              <a:gd name="connsiteX26" fmla="*/ 476618 w 1010459"/>
              <a:gd name="connsiteY26" fmla="*/ 573166 h 735150"/>
              <a:gd name="connsiteX27" fmla="*/ 534813 w 1010459"/>
              <a:gd name="connsiteY27" fmla="*/ 610410 h 735150"/>
              <a:gd name="connsiteX28" fmla="*/ 603287 w 1010459"/>
              <a:gd name="connsiteY28" fmla="*/ 665900 h 735150"/>
              <a:gd name="connsiteX29" fmla="*/ 600415 w 1010459"/>
              <a:gd name="connsiteY29" fmla="*/ 665900 h 735150"/>
              <a:gd name="connsiteX30" fmla="*/ 710838 w 1010459"/>
              <a:gd name="connsiteY30" fmla="*/ 706034 h 735150"/>
              <a:gd name="connsiteX31" fmla="*/ 723797 w 1010459"/>
              <a:gd name="connsiteY31" fmla="*/ 708984 h 735150"/>
              <a:gd name="connsiteX32" fmla="*/ 736176 w 1010459"/>
              <a:gd name="connsiteY32" fmla="*/ 581333 h 735150"/>
              <a:gd name="connsiteX33" fmla="*/ 800977 w 1010459"/>
              <a:gd name="connsiteY33" fmla="*/ 526225 h 735150"/>
              <a:gd name="connsiteX34" fmla="*/ 866955 w 1010459"/>
              <a:gd name="connsiteY34" fmla="*/ 595354 h 735150"/>
              <a:gd name="connsiteX35" fmla="*/ 989959 w 1010459"/>
              <a:gd name="connsiteY35" fmla="*/ 535136 h 735150"/>
              <a:gd name="connsiteX36" fmla="*/ 989959 w 1010459"/>
              <a:gd name="connsiteY36" fmla="*/ 480050 h 735150"/>
              <a:gd name="connsiteX37" fmla="*/ 889341 w 1010459"/>
              <a:gd name="connsiteY37" fmla="*/ 356766 h 735150"/>
              <a:gd name="connsiteX0" fmla="*/ 931051 w 1059679"/>
              <a:gd name="connsiteY0" fmla="*/ 398190 h 735150"/>
              <a:gd name="connsiteX1" fmla="*/ 1022885 w 1059679"/>
              <a:gd name="connsiteY1" fmla="*/ 323386 h 735150"/>
              <a:gd name="connsiteX2" fmla="*/ 944826 w 1059679"/>
              <a:gd name="connsiteY2" fmla="*/ 223025 h 735150"/>
              <a:gd name="connsiteX3" fmla="*/ 1022885 w 1059679"/>
              <a:gd name="connsiteY3" fmla="*/ 211874 h 735150"/>
              <a:gd name="connsiteX4" fmla="*/ 922524 w 1059679"/>
              <a:gd name="connsiteY4" fmla="*/ 144966 h 735150"/>
              <a:gd name="connsiteX5" fmla="*/ 1011734 w 1059679"/>
              <a:gd name="connsiteY5" fmla="*/ 55757 h 735150"/>
              <a:gd name="connsiteX6" fmla="*/ 1011734 w 1059679"/>
              <a:gd name="connsiteY6" fmla="*/ 55757 h 735150"/>
              <a:gd name="connsiteX7" fmla="*/ 889070 w 1059679"/>
              <a:gd name="connsiteY7" fmla="*/ 78059 h 735150"/>
              <a:gd name="connsiteX8" fmla="*/ 788709 w 1059679"/>
              <a:gd name="connsiteY8" fmla="*/ 78059 h 735150"/>
              <a:gd name="connsiteX9" fmla="*/ 788709 w 1059679"/>
              <a:gd name="connsiteY9" fmla="*/ 0 h 735150"/>
              <a:gd name="connsiteX10" fmla="*/ 666046 w 1059679"/>
              <a:gd name="connsiteY10" fmla="*/ 44605 h 735150"/>
              <a:gd name="connsiteX11" fmla="*/ 532231 w 1059679"/>
              <a:gd name="connsiteY11" fmla="*/ 78059 h 735150"/>
              <a:gd name="connsiteX12" fmla="*/ 431870 w 1059679"/>
              <a:gd name="connsiteY12" fmla="*/ 22303 h 735150"/>
              <a:gd name="connsiteX13" fmla="*/ 342660 w 1059679"/>
              <a:gd name="connsiteY13" fmla="*/ 89210 h 735150"/>
              <a:gd name="connsiteX14" fmla="*/ 264602 w 1059679"/>
              <a:gd name="connsiteY14" fmla="*/ 167269 h 735150"/>
              <a:gd name="connsiteX15" fmla="*/ 219997 w 1059679"/>
              <a:gd name="connsiteY15" fmla="*/ 289932 h 735150"/>
              <a:gd name="connsiteX16" fmla="*/ 108485 w 1059679"/>
              <a:gd name="connsiteY16" fmla="*/ 234176 h 735150"/>
              <a:gd name="connsiteX17" fmla="*/ 164241 w 1059679"/>
              <a:gd name="connsiteY17" fmla="*/ 323386 h 735150"/>
              <a:gd name="connsiteX18" fmla="*/ 141939 w 1059679"/>
              <a:gd name="connsiteY18" fmla="*/ 468352 h 735150"/>
              <a:gd name="connsiteX19" fmla="*/ 142067 w 1059679"/>
              <a:gd name="connsiteY19" fmla="*/ 474231 h 735150"/>
              <a:gd name="connsiteX20" fmla="*/ 0 w 1059679"/>
              <a:gd name="connsiteY20" fmla="*/ 463839 h 735150"/>
              <a:gd name="connsiteX21" fmla="*/ 80171 w 1059679"/>
              <a:gd name="connsiteY21" fmla="*/ 604974 h 735150"/>
              <a:gd name="connsiteX22" fmla="*/ 123821 w 1059679"/>
              <a:gd name="connsiteY22" fmla="*/ 657091 h 735150"/>
              <a:gd name="connsiteX23" fmla="*/ 286904 w 1059679"/>
              <a:gd name="connsiteY23" fmla="*/ 735150 h 735150"/>
              <a:gd name="connsiteX24" fmla="*/ 420719 w 1059679"/>
              <a:gd name="connsiteY24" fmla="*/ 535259 h 735150"/>
              <a:gd name="connsiteX25" fmla="*/ 505685 w 1059679"/>
              <a:gd name="connsiteY25" fmla="*/ 567880 h 735150"/>
              <a:gd name="connsiteX26" fmla="*/ 525838 w 1059679"/>
              <a:gd name="connsiteY26" fmla="*/ 573166 h 735150"/>
              <a:gd name="connsiteX27" fmla="*/ 584033 w 1059679"/>
              <a:gd name="connsiteY27" fmla="*/ 610410 h 735150"/>
              <a:gd name="connsiteX28" fmla="*/ 652507 w 1059679"/>
              <a:gd name="connsiteY28" fmla="*/ 665900 h 735150"/>
              <a:gd name="connsiteX29" fmla="*/ 649635 w 1059679"/>
              <a:gd name="connsiteY29" fmla="*/ 665900 h 735150"/>
              <a:gd name="connsiteX30" fmla="*/ 760058 w 1059679"/>
              <a:gd name="connsiteY30" fmla="*/ 706034 h 735150"/>
              <a:gd name="connsiteX31" fmla="*/ 773017 w 1059679"/>
              <a:gd name="connsiteY31" fmla="*/ 708984 h 735150"/>
              <a:gd name="connsiteX32" fmla="*/ 785396 w 1059679"/>
              <a:gd name="connsiteY32" fmla="*/ 581333 h 735150"/>
              <a:gd name="connsiteX33" fmla="*/ 850197 w 1059679"/>
              <a:gd name="connsiteY33" fmla="*/ 526225 h 735150"/>
              <a:gd name="connsiteX34" fmla="*/ 916175 w 1059679"/>
              <a:gd name="connsiteY34" fmla="*/ 595354 h 735150"/>
              <a:gd name="connsiteX35" fmla="*/ 1039179 w 1059679"/>
              <a:gd name="connsiteY35" fmla="*/ 535136 h 735150"/>
              <a:gd name="connsiteX36" fmla="*/ 1039179 w 1059679"/>
              <a:gd name="connsiteY36" fmla="*/ 480050 h 735150"/>
              <a:gd name="connsiteX37" fmla="*/ 938561 w 1059679"/>
              <a:gd name="connsiteY37" fmla="*/ 356766 h 735150"/>
              <a:gd name="connsiteX0" fmla="*/ 931886 w 1060514"/>
              <a:gd name="connsiteY0" fmla="*/ 398190 h 735150"/>
              <a:gd name="connsiteX1" fmla="*/ 1023720 w 1060514"/>
              <a:gd name="connsiteY1" fmla="*/ 323386 h 735150"/>
              <a:gd name="connsiteX2" fmla="*/ 945661 w 1060514"/>
              <a:gd name="connsiteY2" fmla="*/ 223025 h 735150"/>
              <a:gd name="connsiteX3" fmla="*/ 1023720 w 1060514"/>
              <a:gd name="connsiteY3" fmla="*/ 211874 h 735150"/>
              <a:gd name="connsiteX4" fmla="*/ 923359 w 1060514"/>
              <a:gd name="connsiteY4" fmla="*/ 144966 h 735150"/>
              <a:gd name="connsiteX5" fmla="*/ 1012569 w 1060514"/>
              <a:gd name="connsiteY5" fmla="*/ 55757 h 735150"/>
              <a:gd name="connsiteX6" fmla="*/ 1012569 w 1060514"/>
              <a:gd name="connsiteY6" fmla="*/ 55757 h 735150"/>
              <a:gd name="connsiteX7" fmla="*/ 889905 w 1060514"/>
              <a:gd name="connsiteY7" fmla="*/ 78059 h 735150"/>
              <a:gd name="connsiteX8" fmla="*/ 789544 w 1060514"/>
              <a:gd name="connsiteY8" fmla="*/ 78059 h 735150"/>
              <a:gd name="connsiteX9" fmla="*/ 789544 w 1060514"/>
              <a:gd name="connsiteY9" fmla="*/ 0 h 735150"/>
              <a:gd name="connsiteX10" fmla="*/ 666881 w 1060514"/>
              <a:gd name="connsiteY10" fmla="*/ 44605 h 735150"/>
              <a:gd name="connsiteX11" fmla="*/ 533066 w 1060514"/>
              <a:gd name="connsiteY11" fmla="*/ 78059 h 735150"/>
              <a:gd name="connsiteX12" fmla="*/ 432705 w 1060514"/>
              <a:gd name="connsiteY12" fmla="*/ 22303 h 735150"/>
              <a:gd name="connsiteX13" fmla="*/ 343495 w 1060514"/>
              <a:gd name="connsiteY13" fmla="*/ 89210 h 735150"/>
              <a:gd name="connsiteX14" fmla="*/ 265437 w 1060514"/>
              <a:gd name="connsiteY14" fmla="*/ 167269 h 735150"/>
              <a:gd name="connsiteX15" fmla="*/ 220832 w 1060514"/>
              <a:gd name="connsiteY15" fmla="*/ 289932 h 735150"/>
              <a:gd name="connsiteX16" fmla="*/ 109320 w 1060514"/>
              <a:gd name="connsiteY16" fmla="*/ 234176 h 735150"/>
              <a:gd name="connsiteX17" fmla="*/ 165076 w 1060514"/>
              <a:gd name="connsiteY17" fmla="*/ 323386 h 735150"/>
              <a:gd name="connsiteX18" fmla="*/ 142774 w 1060514"/>
              <a:gd name="connsiteY18" fmla="*/ 468352 h 735150"/>
              <a:gd name="connsiteX19" fmla="*/ 142902 w 1060514"/>
              <a:gd name="connsiteY19" fmla="*/ 474231 h 735150"/>
              <a:gd name="connsiteX20" fmla="*/ 62323 w 1060514"/>
              <a:gd name="connsiteY20" fmla="*/ 447940 h 735150"/>
              <a:gd name="connsiteX21" fmla="*/ 835 w 1060514"/>
              <a:gd name="connsiteY21" fmla="*/ 463839 h 735150"/>
              <a:gd name="connsiteX22" fmla="*/ 81006 w 1060514"/>
              <a:gd name="connsiteY22" fmla="*/ 604974 h 735150"/>
              <a:gd name="connsiteX23" fmla="*/ 124656 w 1060514"/>
              <a:gd name="connsiteY23" fmla="*/ 657091 h 735150"/>
              <a:gd name="connsiteX24" fmla="*/ 287739 w 1060514"/>
              <a:gd name="connsiteY24" fmla="*/ 735150 h 735150"/>
              <a:gd name="connsiteX25" fmla="*/ 421554 w 1060514"/>
              <a:gd name="connsiteY25" fmla="*/ 535259 h 735150"/>
              <a:gd name="connsiteX26" fmla="*/ 506520 w 1060514"/>
              <a:gd name="connsiteY26" fmla="*/ 567880 h 735150"/>
              <a:gd name="connsiteX27" fmla="*/ 526673 w 1060514"/>
              <a:gd name="connsiteY27" fmla="*/ 573166 h 735150"/>
              <a:gd name="connsiteX28" fmla="*/ 584868 w 1060514"/>
              <a:gd name="connsiteY28" fmla="*/ 610410 h 735150"/>
              <a:gd name="connsiteX29" fmla="*/ 653342 w 1060514"/>
              <a:gd name="connsiteY29" fmla="*/ 665900 h 735150"/>
              <a:gd name="connsiteX30" fmla="*/ 650470 w 1060514"/>
              <a:gd name="connsiteY30" fmla="*/ 665900 h 735150"/>
              <a:gd name="connsiteX31" fmla="*/ 760893 w 1060514"/>
              <a:gd name="connsiteY31" fmla="*/ 706034 h 735150"/>
              <a:gd name="connsiteX32" fmla="*/ 773852 w 1060514"/>
              <a:gd name="connsiteY32" fmla="*/ 708984 h 735150"/>
              <a:gd name="connsiteX33" fmla="*/ 786231 w 1060514"/>
              <a:gd name="connsiteY33" fmla="*/ 581333 h 735150"/>
              <a:gd name="connsiteX34" fmla="*/ 851032 w 1060514"/>
              <a:gd name="connsiteY34" fmla="*/ 526225 h 735150"/>
              <a:gd name="connsiteX35" fmla="*/ 917010 w 1060514"/>
              <a:gd name="connsiteY35" fmla="*/ 595354 h 735150"/>
              <a:gd name="connsiteX36" fmla="*/ 1040014 w 1060514"/>
              <a:gd name="connsiteY36" fmla="*/ 535136 h 735150"/>
              <a:gd name="connsiteX37" fmla="*/ 1040014 w 1060514"/>
              <a:gd name="connsiteY37" fmla="*/ 480050 h 735150"/>
              <a:gd name="connsiteX38" fmla="*/ 939396 w 1060514"/>
              <a:gd name="connsiteY38" fmla="*/ 356766 h 735150"/>
              <a:gd name="connsiteX0" fmla="*/ 931886 w 1060514"/>
              <a:gd name="connsiteY0" fmla="*/ 398190 h 735150"/>
              <a:gd name="connsiteX1" fmla="*/ 1023720 w 1060514"/>
              <a:gd name="connsiteY1" fmla="*/ 323386 h 735150"/>
              <a:gd name="connsiteX2" fmla="*/ 945661 w 1060514"/>
              <a:gd name="connsiteY2" fmla="*/ 223025 h 735150"/>
              <a:gd name="connsiteX3" fmla="*/ 1023720 w 1060514"/>
              <a:gd name="connsiteY3" fmla="*/ 211874 h 735150"/>
              <a:gd name="connsiteX4" fmla="*/ 923359 w 1060514"/>
              <a:gd name="connsiteY4" fmla="*/ 144966 h 735150"/>
              <a:gd name="connsiteX5" fmla="*/ 1012569 w 1060514"/>
              <a:gd name="connsiteY5" fmla="*/ 55757 h 735150"/>
              <a:gd name="connsiteX6" fmla="*/ 1012569 w 1060514"/>
              <a:gd name="connsiteY6" fmla="*/ 55757 h 735150"/>
              <a:gd name="connsiteX7" fmla="*/ 889905 w 1060514"/>
              <a:gd name="connsiteY7" fmla="*/ 78059 h 735150"/>
              <a:gd name="connsiteX8" fmla="*/ 789544 w 1060514"/>
              <a:gd name="connsiteY8" fmla="*/ 78059 h 735150"/>
              <a:gd name="connsiteX9" fmla="*/ 789544 w 1060514"/>
              <a:gd name="connsiteY9" fmla="*/ 0 h 735150"/>
              <a:gd name="connsiteX10" fmla="*/ 666881 w 1060514"/>
              <a:gd name="connsiteY10" fmla="*/ 44605 h 735150"/>
              <a:gd name="connsiteX11" fmla="*/ 533066 w 1060514"/>
              <a:gd name="connsiteY11" fmla="*/ 78059 h 735150"/>
              <a:gd name="connsiteX12" fmla="*/ 432705 w 1060514"/>
              <a:gd name="connsiteY12" fmla="*/ 22303 h 735150"/>
              <a:gd name="connsiteX13" fmla="*/ 343495 w 1060514"/>
              <a:gd name="connsiteY13" fmla="*/ 89210 h 735150"/>
              <a:gd name="connsiteX14" fmla="*/ 265437 w 1060514"/>
              <a:gd name="connsiteY14" fmla="*/ 167269 h 735150"/>
              <a:gd name="connsiteX15" fmla="*/ 220832 w 1060514"/>
              <a:gd name="connsiteY15" fmla="*/ 289932 h 735150"/>
              <a:gd name="connsiteX16" fmla="*/ 109320 w 1060514"/>
              <a:gd name="connsiteY16" fmla="*/ 234176 h 735150"/>
              <a:gd name="connsiteX17" fmla="*/ 165076 w 1060514"/>
              <a:gd name="connsiteY17" fmla="*/ 323386 h 735150"/>
              <a:gd name="connsiteX18" fmla="*/ 142774 w 1060514"/>
              <a:gd name="connsiteY18" fmla="*/ 468352 h 735150"/>
              <a:gd name="connsiteX19" fmla="*/ 142902 w 1060514"/>
              <a:gd name="connsiteY19" fmla="*/ 474231 h 735150"/>
              <a:gd name="connsiteX20" fmla="*/ 62323 w 1060514"/>
              <a:gd name="connsiteY20" fmla="*/ 447940 h 735150"/>
              <a:gd name="connsiteX21" fmla="*/ 835 w 1060514"/>
              <a:gd name="connsiteY21" fmla="*/ 463839 h 735150"/>
              <a:gd name="connsiteX22" fmla="*/ 78272 w 1060514"/>
              <a:gd name="connsiteY22" fmla="*/ 607759 h 735150"/>
              <a:gd name="connsiteX23" fmla="*/ 124656 w 1060514"/>
              <a:gd name="connsiteY23" fmla="*/ 657091 h 735150"/>
              <a:gd name="connsiteX24" fmla="*/ 287739 w 1060514"/>
              <a:gd name="connsiteY24" fmla="*/ 735150 h 735150"/>
              <a:gd name="connsiteX25" fmla="*/ 421554 w 1060514"/>
              <a:gd name="connsiteY25" fmla="*/ 535259 h 735150"/>
              <a:gd name="connsiteX26" fmla="*/ 506520 w 1060514"/>
              <a:gd name="connsiteY26" fmla="*/ 567880 h 735150"/>
              <a:gd name="connsiteX27" fmla="*/ 526673 w 1060514"/>
              <a:gd name="connsiteY27" fmla="*/ 573166 h 735150"/>
              <a:gd name="connsiteX28" fmla="*/ 584868 w 1060514"/>
              <a:gd name="connsiteY28" fmla="*/ 610410 h 735150"/>
              <a:gd name="connsiteX29" fmla="*/ 653342 w 1060514"/>
              <a:gd name="connsiteY29" fmla="*/ 665900 h 735150"/>
              <a:gd name="connsiteX30" fmla="*/ 650470 w 1060514"/>
              <a:gd name="connsiteY30" fmla="*/ 665900 h 735150"/>
              <a:gd name="connsiteX31" fmla="*/ 760893 w 1060514"/>
              <a:gd name="connsiteY31" fmla="*/ 706034 h 735150"/>
              <a:gd name="connsiteX32" fmla="*/ 773852 w 1060514"/>
              <a:gd name="connsiteY32" fmla="*/ 708984 h 735150"/>
              <a:gd name="connsiteX33" fmla="*/ 786231 w 1060514"/>
              <a:gd name="connsiteY33" fmla="*/ 581333 h 735150"/>
              <a:gd name="connsiteX34" fmla="*/ 851032 w 1060514"/>
              <a:gd name="connsiteY34" fmla="*/ 526225 h 735150"/>
              <a:gd name="connsiteX35" fmla="*/ 917010 w 1060514"/>
              <a:gd name="connsiteY35" fmla="*/ 595354 h 735150"/>
              <a:gd name="connsiteX36" fmla="*/ 1040014 w 1060514"/>
              <a:gd name="connsiteY36" fmla="*/ 535136 h 735150"/>
              <a:gd name="connsiteX37" fmla="*/ 1040014 w 1060514"/>
              <a:gd name="connsiteY37" fmla="*/ 480050 h 735150"/>
              <a:gd name="connsiteX38" fmla="*/ 939396 w 1060514"/>
              <a:gd name="connsiteY38" fmla="*/ 356766 h 735150"/>
              <a:gd name="connsiteX0" fmla="*/ 931886 w 1060514"/>
              <a:gd name="connsiteY0" fmla="*/ 398190 h 735150"/>
              <a:gd name="connsiteX1" fmla="*/ 1023720 w 1060514"/>
              <a:gd name="connsiteY1" fmla="*/ 323386 h 735150"/>
              <a:gd name="connsiteX2" fmla="*/ 945661 w 1060514"/>
              <a:gd name="connsiteY2" fmla="*/ 223025 h 735150"/>
              <a:gd name="connsiteX3" fmla="*/ 1023720 w 1060514"/>
              <a:gd name="connsiteY3" fmla="*/ 211874 h 735150"/>
              <a:gd name="connsiteX4" fmla="*/ 923359 w 1060514"/>
              <a:gd name="connsiteY4" fmla="*/ 144966 h 735150"/>
              <a:gd name="connsiteX5" fmla="*/ 1012569 w 1060514"/>
              <a:gd name="connsiteY5" fmla="*/ 55757 h 735150"/>
              <a:gd name="connsiteX6" fmla="*/ 1012569 w 1060514"/>
              <a:gd name="connsiteY6" fmla="*/ 55757 h 735150"/>
              <a:gd name="connsiteX7" fmla="*/ 889905 w 1060514"/>
              <a:gd name="connsiteY7" fmla="*/ 78059 h 735150"/>
              <a:gd name="connsiteX8" fmla="*/ 789544 w 1060514"/>
              <a:gd name="connsiteY8" fmla="*/ 78059 h 735150"/>
              <a:gd name="connsiteX9" fmla="*/ 789544 w 1060514"/>
              <a:gd name="connsiteY9" fmla="*/ 0 h 735150"/>
              <a:gd name="connsiteX10" fmla="*/ 666881 w 1060514"/>
              <a:gd name="connsiteY10" fmla="*/ 44605 h 735150"/>
              <a:gd name="connsiteX11" fmla="*/ 533066 w 1060514"/>
              <a:gd name="connsiteY11" fmla="*/ 78059 h 735150"/>
              <a:gd name="connsiteX12" fmla="*/ 432705 w 1060514"/>
              <a:gd name="connsiteY12" fmla="*/ 22303 h 735150"/>
              <a:gd name="connsiteX13" fmla="*/ 343495 w 1060514"/>
              <a:gd name="connsiteY13" fmla="*/ 89210 h 735150"/>
              <a:gd name="connsiteX14" fmla="*/ 265437 w 1060514"/>
              <a:gd name="connsiteY14" fmla="*/ 167269 h 735150"/>
              <a:gd name="connsiteX15" fmla="*/ 220832 w 1060514"/>
              <a:gd name="connsiteY15" fmla="*/ 289932 h 735150"/>
              <a:gd name="connsiteX16" fmla="*/ 109320 w 1060514"/>
              <a:gd name="connsiteY16" fmla="*/ 234176 h 735150"/>
              <a:gd name="connsiteX17" fmla="*/ 165076 w 1060514"/>
              <a:gd name="connsiteY17" fmla="*/ 323386 h 735150"/>
              <a:gd name="connsiteX18" fmla="*/ 142774 w 1060514"/>
              <a:gd name="connsiteY18" fmla="*/ 468352 h 735150"/>
              <a:gd name="connsiteX19" fmla="*/ 142902 w 1060514"/>
              <a:gd name="connsiteY19" fmla="*/ 474231 h 735150"/>
              <a:gd name="connsiteX20" fmla="*/ 62323 w 1060514"/>
              <a:gd name="connsiteY20" fmla="*/ 447940 h 735150"/>
              <a:gd name="connsiteX21" fmla="*/ 835 w 1060514"/>
              <a:gd name="connsiteY21" fmla="*/ 463839 h 735150"/>
              <a:gd name="connsiteX22" fmla="*/ 78272 w 1060514"/>
              <a:gd name="connsiteY22" fmla="*/ 607759 h 735150"/>
              <a:gd name="connsiteX23" fmla="*/ 124656 w 1060514"/>
              <a:gd name="connsiteY23" fmla="*/ 657091 h 735150"/>
              <a:gd name="connsiteX24" fmla="*/ 287739 w 1060514"/>
              <a:gd name="connsiteY24" fmla="*/ 735150 h 735150"/>
              <a:gd name="connsiteX25" fmla="*/ 421554 w 1060514"/>
              <a:gd name="connsiteY25" fmla="*/ 535259 h 735150"/>
              <a:gd name="connsiteX26" fmla="*/ 506520 w 1060514"/>
              <a:gd name="connsiteY26" fmla="*/ 567880 h 735150"/>
              <a:gd name="connsiteX27" fmla="*/ 526673 w 1060514"/>
              <a:gd name="connsiteY27" fmla="*/ 573166 h 735150"/>
              <a:gd name="connsiteX28" fmla="*/ 584868 w 1060514"/>
              <a:gd name="connsiteY28" fmla="*/ 610410 h 735150"/>
              <a:gd name="connsiteX29" fmla="*/ 653342 w 1060514"/>
              <a:gd name="connsiteY29" fmla="*/ 665900 h 735150"/>
              <a:gd name="connsiteX30" fmla="*/ 650470 w 1060514"/>
              <a:gd name="connsiteY30" fmla="*/ 665900 h 735150"/>
              <a:gd name="connsiteX31" fmla="*/ 760893 w 1060514"/>
              <a:gd name="connsiteY31" fmla="*/ 706034 h 735150"/>
              <a:gd name="connsiteX32" fmla="*/ 773852 w 1060514"/>
              <a:gd name="connsiteY32" fmla="*/ 708984 h 735150"/>
              <a:gd name="connsiteX33" fmla="*/ 786231 w 1060514"/>
              <a:gd name="connsiteY33" fmla="*/ 581333 h 735150"/>
              <a:gd name="connsiteX34" fmla="*/ 851032 w 1060514"/>
              <a:gd name="connsiteY34" fmla="*/ 526225 h 735150"/>
              <a:gd name="connsiteX35" fmla="*/ 917010 w 1060514"/>
              <a:gd name="connsiteY35" fmla="*/ 595354 h 735150"/>
              <a:gd name="connsiteX36" fmla="*/ 1040014 w 1060514"/>
              <a:gd name="connsiteY36" fmla="*/ 535136 h 735150"/>
              <a:gd name="connsiteX37" fmla="*/ 1040014 w 1060514"/>
              <a:gd name="connsiteY37" fmla="*/ 480050 h 735150"/>
              <a:gd name="connsiteX38" fmla="*/ 939396 w 1060514"/>
              <a:gd name="connsiteY38" fmla="*/ 356766 h 735150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24656 w 1060514"/>
              <a:gd name="connsiteY23" fmla="*/ 657091 h 774142"/>
              <a:gd name="connsiteX24" fmla="*/ 243989 w 1060514"/>
              <a:gd name="connsiteY24" fmla="*/ 774142 h 774142"/>
              <a:gd name="connsiteX25" fmla="*/ 421554 w 1060514"/>
              <a:gd name="connsiteY25" fmla="*/ 535259 h 774142"/>
              <a:gd name="connsiteX26" fmla="*/ 506520 w 1060514"/>
              <a:gd name="connsiteY26" fmla="*/ 567880 h 774142"/>
              <a:gd name="connsiteX27" fmla="*/ 526673 w 1060514"/>
              <a:gd name="connsiteY27" fmla="*/ 573166 h 774142"/>
              <a:gd name="connsiteX28" fmla="*/ 584868 w 1060514"/>
              <a:gd name="connsiteY28" fmla="*/ 610410 h 774142"/>
              <a:gd name="connsiteX29" fmla="*/ 653342 w 1060514"/>
              <a:gd name="connsiteY29" fmla="*/ 665900 h 774142"/>
              <a:gd name="connsiteX30" fmla="*/ 650470 w 1060514"/>
              <a:gd name="connsiteY30" fmla="*/ 665900 h 774142"/>
              <a:gd name="connsiteX31" fmla="*/ 760893 w 1060514"/>
              <a:gd name="connsiteY31" fmla="*/ 706034 h 774142"/>
              <a:gd name="connsiteX32" fmla="*/ 773852 w 1060514"/>
              <a:gd name="connsiteY32" fmla="*/ 708984 h 774142"/>
              <a:gd name="connsiteX33" fmla="*/ 786231 w 1060514"/>
              <a:gd name="connsiteY33" fmla="*/ 581333 h 774142"/>
              <a:gd name="connsiteX34" fmla="*/ 851032 w 1060514"/>
              <a:gd name="connsiteY34" fmla="*/ 526225 h 774142"/>
              <a:gd name="connsiteX35" fmla="*/ 917010 w 1060514"/>
              <a:gd name="connsiteY35" fmla="*/ 595354 h 774142"/>
              <a:gd name="connsiteX36" fmla="*/ 1040014 w 1060514"/>
              <a:gd name="connsiteY36" fmla="*/ 535136 h 774142"/>
              <a:gd name="connsiteX37" fmla="*/ 1040014 w 1060514"/>
              <a:gd name="connsiteY37" fmla="*/ 480050 h 774142"/>
              <a:gd name="connsiteX38" fmla="*/ 939396 w 1060514"/>
              <a:gd name="connsiteY38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24656 w 1060514"/>
              <a:gd name="connsiteY23" fmla="*/ 657091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421554 w 1060514"/>
              <a:gd name="connsiteY26" fmla="*/ 535259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584868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24656 w 1060514"/>
              <a:gd name="connsiteY23" fmla="*/ 657091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58662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584868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24656 w 1060514"/>
              <a:gd name="connsiteY23" fmla="*/ 657091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58662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58662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58662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760893 w 1060514"/>
              <a:gd name="connsiteY32" fmla="*/ 706034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60893 w 1060514"/>
              <a:gd name="connsiteY33" fmla="*/ 706034 h 774142"/>
              <a:gd name="connsiteX34" fmla="*/ 773852 w 1060514"/>
              <a:gd name="connsiteY34" fmla="*/ 708984 h 774142"/>
              <a:gd name="connsiteX35" fmla="*/ 786231 w 1060514"/>
              <a:gd name="connsiteY35" fmla="*/ 581333 h 774142"/>
              <a:gd name="connsiteX36" fmla="*/ 851032 w 1060514"/>
              <a:gd name="connsiteY36" fmla="*/ 526225 h 774142"/>
              <a:gd name="connsiteX37" fmla="*/ 917010 w 1060514"/>
              <a:gd name="connsiteY37" fmla="*/ 595354 h 774142"/>
              <a:gd name="connsiteX38" fmla="*/ 1040014 w 1060514"/>
              <a:gd name="connsiteY38" fmla="*/ 535136 h 774142"/>
              <a:gd name="connsiteX39" fmla="*/ 1040014 w 1060514"/>
              <a:gd name="connsiteY39" fmla="*/ 480050 h 774142"/>
              <a:gd name="connsiteX40" fmla="*/ 939396 w 1060514"/>
              <a:gd name="connsiteY40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73852 w 1060514"/>
              <a:gd name="connsiteY33" fmla="*/ 708984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71117 w 1060514"/>
              <a:gd name="connsiteY33" fmla="*/ 728480 h 774142"/>
              <a:gd name="connsiteX34" fmla="*/ 786231 w 1060514"/>
              <a:gd name="connsiteY34" fmla="*/ 581333 h 774142"/>
              <a:gd name="connsiteX35" fmla="*/ 851032 w 1060514"/>
              <a:gd name="connsiteY35" fmla="*/ 526225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71117 w 1060514"/>
              <a:gd name="connsiteY33" fmla="*/ 728480 h 774142"/>
              <a:gd name="connsiteX34" fmla="*/ 786231 w 1060514"/>
              <a:gd name="connsiteY34" fmla="*/ 581333 h 774142"/>
              <a:gd name="connsiteX35" fmla="*/ 864703 w 1060514"/>
              <a:gd name="connsiteY35" fmla="*/ 545721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71117 w 1060514"/>
              <a:gd name="connsiteY33" fmla="*/ 728480 h 774142"/>
              <a:gd name="connsiteX34" fmla="*/ 761621 w 1060514"/>
              <a:gd name="connsiteY34" fmla="*/ 606400 h 774142"/>
              <a:gd name="connsiteX35" fmla="*/ 864703 w 1060514"/>
              <a:gd name="connsiteY35" fmla="*/ 545721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68383 w 1060514"/>
              <a:gd name="connsiteY33" fmla="*/ 720124 h 774142"/>
              <a:gd name="connsiteX34" fmla="*/ 761621 w 1060514"/>
              <a:gd name="connsiteY34" fmla="*/ 606400 h 774142"/>
              <a:gd name="connsiteX35" fmla="*/ 864703 w 1060514"/>
              <a:gd name="connsiteY35" fmla="*/ 545721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886 w 1060514"/>
              <a:gd name="connsiteY0" fmla="*/ 398190 h 774142"/>
              <a:gd name="connsiteX1" fmla="*/ 1023720 w 1060514"/>
              <a:gd name="connsiteY1" fmla="*/ 323386 h 774142"/>
              <a:gd name="connsiteX2" fmla="*/ 945661 w 1060514"/>
              <a:gd name="connsiteY2" fmla="*/ 223025 h 774142"/>
              <a:gd name="connsiteX3" fmla="*/ 1023720 w 1060514"/>
              <a:gd name="connsiteY3" fmla="*/ 211874 h 774142"/>
              <a:gd name="connsiteX4" fmla="*/ 923359 w 1060514"/>
              <a:gd name="connsiteY4" fmla="*/ 144966 h 774142"/>
              <a:gd name="connsiteX5" fmla="*/ 1012569 w 1060514"/>
              <a:gd name="connsiteY5" fmla="*/ 55757 h 774142"/>
              <a:gd name="connsiteX6" fmla="*/ 1012569 w 1060514"/>
              <a:gd name="connsiteY6" fmla="*/ 55757 h 774142"/>
              <a:gd name="connsiteX7" fmla="*/ 889905 w 1060514"/>
              <a:gd name="connsiteY7" fmla="*/ 78059 h 774142"/>
              <a:gd name="connsiteX8" fmla="*/ 789544 w 1060514"/>
              <a:gd name="connsiteY8" fmla="*/ 78059 h 774142"/>
              <a:gd name="connsiteX9" fmla="*/ 789544 w 1060514"/>
              <a:gd name="connsiteY9" fmla="*/ 0 h 774142"/>
              <a:gd name="connsiteX10" fmla="*/ 666881 w 1060514"/>
              <a:gd name="connsiteY10" fmla="*/ 44605 h 774142"/>
              <a:gd name="connsiteX11" fmla="*/ 533066 w 1060514"/>
              <a:gd name="connsiteY11" fmla="*/ 78059 h 774142"/>
              <a:gd name="connsiteX12" fmla="*/ 432705 w 1060514"/>
              <a:gd name="connsiteY12" fmla="*/ 22303 h 774142"/>
              <a:gd name="connsiteX13" fmla="*/ 343495 w 1060514"/>
              <a:gd name="connsiteY13" fmla="*/ 89210 h 774142"/>
              <a:gd name="connsiteX14" fmla="*/ 265437 w 1060514"/>
              <a:gd name="connsiteY14" fmla="*/ 167269 h 774142"/>
              <a:gd name="connsiteX15" fmla="*/ 220832 w 1060514"/>
              <a:gd name="connsiteY15" fmla="*/ 289932 h 774142"/>
              <a:gd name="connsiteX16" fmla="*/ 109320 w 1060514"/>
              <a:gd name="connsiteY16" fmla="*/ 234176 h 774142"/>
              <a:gd name="connsiteX17" fmla="*/ 165076 w 1060514"/>
              <a:gd name="connsiteY17" fmla="*/ 323386 h 774142"/>
              <a:gd name="connsiteX18" fmla="*/ 142774 w 1060514"/>
              <a:gd name="connsiteY18" fmla="*/ 468352 h 774142"/>
              <a:gd name="connsiteX19" fmla="*/ 142902 w 1060514"/>
              <a:gd name="connsiteY19" fmla="*/ 474231 h 774142"/>
              <a:gd name="connsiteX20" fmla="*/ 62323 w 1060514"/>
              <a:gd name="connsiteY20" fmla="*/ 447940 h 774142"/>
              <a:gd name="connsiteX21" fmla="*/ 835 w 1060514"/>
              <a:gd name="connsiteY21" fmla="*/ 463839 h 774142"/>
              <a:gd name="connsiteX22" fmla="*/ 78272 w 1060514"/>
              <a:gd name="connsiteY22" fmla="*/ 607759 h 774142"/>
              <a:gd name="connsiteX23" fmla="*/ 141062 w 1060514"/>
              <a:gd name="connsiteY23" fmla="*/ 654307 h 774142"/>
              <a:gd name="connsiteX24" fmla="*/ 243989 w 1060514"/>
              <a:gd name="connsiteY24" fmla="*/ 774142 h 774142"/>
              <a:gd name="connsiteX25" fmla="*/ 319357 w 1060514"/>
              <a:gd name="connsiteY25" fmla="*/ 720887 h 774142"/>
              <a:gd name="connsiteX26" fmla="*/ 366865 w 1060514"/>
              <a:gd name="connsiteY26" fmla="*/ 599318 h 774142"/>
              <a:gd name="connsiteX27" fmla="*/ 506520 w 1060514"/>
              <a:gd name="connsiteY27" fmla="*/ 567880 h 774142"/>
              <a:gd name="connsiteX28" fmla="*/ 526673 w 1060514"/>
              <a:gd name="connsiteY28" fmla="*/ 573166 h 774142"/>
              <a:gd name="connsiteX29" fmla="*/ 604009 w 1060514"/>
              <a:gd name="connsiteY29" fmla="*/ 610410 h 774142"/>
              <a:gd name="connsiteX30" fmla="*/ 653342 w 1060514"/>
              <a:gd name="connsiteY30" fmla="*/ 665900 h 774142"/>
              <a:gd name="connsiteX31" fmla="*/ 650470 w 1060514"/>
              <a:gd name="connsiteY31" fmla="*/ 665900 h 774142"/>
              <a:gd name="connsiteX32" fmla="*/ 688503 w 1060514"/>
              <a:gd name="connsiteY32" fmla="*/ 698606 h 774142"/>
              <a:gd name="connsiteX33" fmla="*/ 768383 w 1060514"/>
              <a:gd name="connsiteY33" fmla="*/ 720124 h 774142"/>
              <a:gd name="connsiteX34" fmla="*/ 761621 w 1060514"/>
              <a:gd name="connsiteY34" fmla="*/ 606400 h 774142"/>
              <a:gd name="connsiteX35" fmla="*/ 864703 w 1060514"/>
              <a:gd name="connsiteY35" fmla="*/ 545721 h 774142"/>
              <a:gd name="connsiteX36" fmla="*/ 917010 w 1060514"/>
              <a:gd name="connsiteY36" fmla="*/ 595354 h 774142"/>
              <a:gd name="connsiteX37" fmla="*/ 1040014 w 1060514"/>
              <a:gd name="connsiteY37" fmla="*/ 535136 h 774142"/>
              <a:gd name="connsiteX38" fmla="*/ 1040014 w 1060514"/>
              <a:gd name="connsiteY38" fmla="*/ 480050 h 774142"/>
              <a:gd name="connsiteX39" fmla="*/ 939396 w 1060514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19997 w 1059679"/>
              <a:gd name="connsiteY15" fmla="*/ 289932 h 774142"/>
              <a:gd name="connsiteX16" fmla="*/ 108485 w 1059679"/>
              <a:gd name="connsiteY16" fmla="*/ 234176 h 774142"/>
              <a:gd name="connsiteX17" fmla="*/ 164241 w 1059679"/>
              <a:gd name="connsiteY17" fmla="*/ 323386 h 774142"/>
              <a:gd name="connsiteX18" fmla="*/ 141939 w 1059679"/>
              <a:gd name="connsiteY18" fmla="*/ 468352 h 774142"/>
              <a:gd name="connsiteX19" fmla="*/ 142067 w 1059679"/>
              <a:gd name="connsiteY19" fmla="*/ 474231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19997 w 1059679"/>
              <a:gd name="connsiteY15" fmla="*/ 289932 h 774142"/>
              <a:gd name="connsiteX16" fmla="*/ 108485 w 1059679"/>
              <a:gd name="connsiteY16" fmla="*/ 234176 h 774142"/>
              <a:gd name="connsiteX17" fmla="*/ 164241 w 1059679"/>
              <a:gd name="connsiteY17" fmla="*/ 323386 h 774142"/>
              <a:gd name="connsiteX18" fmla="*/ 141939 w 1059679"/>
              <a:gd name="connsiteY18" fmla="*/ 468352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19997 w 1059679"/>
              <a:gd name="connsiteY15" fmla="*/ 289932 h 774142"/>
              <a:gd name="connsiteX16" fmla="*/ 108485 w 1059679"/>
              <a:gd name="connsiteY16" fmla="*/ 234176 h 774142"/>
              <a:gd name="connsiteX17" fmla="*/ 164241 w 1059679"/>
              <a:gd name="connsiteY17" fmla="*/ 323386 h 774142"/>
              <a:gd name="connsiteX18" fmla="*/ 141939 w 1059679"/>
              <a:gd name="connsiteY18" fmla="*/ 468352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19997 w 1059679"/>
              <a:gd name="connsiteY15" fmla="*/ 289932 h 774142"/>
              <a:gd name="connsiteX16" fmla="*/ 108485 w 1059679"/>
              <a:gd name="connsiteY16" fmla="*/ 234176 h 774142"/>
              <a:gd name="connsiteX17" fmla="*/ 164241 w 1059679"/>
              <a:gd name="connsiteY17" fmla="*/ 323386 h 774142"/>
              <a:gd name="connsiteX18" fmla="*/ 185690 w 1059679"/>
              <a:gd name="connsiteY18" fmla="*/ 485063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19997 w 1059679"/>
              <a:gd name="connsiteY15" fmla="*/ 289932 h 774142"/>
              <a:gd name="connsiteX16" fmla="*/ 108485 w 1059679"/>
              <a:gd name="connsiteY16" fmla="*/ 234176 h 774142"/>
              <a:gd name="connsiteX17" fmla="*/ 207993 w 1059679"/>
              <a:gd name="connsiteY17" fmla="*/ 351238 h 774142"/>
              <a:gd name="connsiteX18" fmla="*/ 185690 w 1059679"/>
              <a:gd name="connsiteY18" fmla="*/ 485063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61013 w 1059679"/>
              <a:gd name="connsiteY15" fmla="*/ 306643 h 774142"/>
              <a:gd name="connsiteX16" fmla="*/ 108485 w 1059679"/>
              <a:gd name="connsiteY16" fmla="*/ 234176 h 774142"/>
              <a:gd name="connsiteX17" fmla="*/ 207993 w 1059679"/>
              <a:gd name="connsiteY17" fmla="*/ 351238 h 774142"/>
              <a:gd name="connsiteX18" fmla="*/ 185690 w 1059679"/>
              <a:gd name="connsiteY18" fmla="*/ 485063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61013 w 1059679"/>
              <a:gd name="connsiteY15" fmla="*/ 306643 h 774142"/>
              <a:gd name="connsiteX16" fmla="*/ 157704 w 1059679"/>
              <a:gd name="connsiteY16" fmla="*/ 256458 h 774142"/>
              <a:gd name="connsiteX17" fmla="*/ 207993 w 1059679"/>
              <a:gd name="connsiteY17" fmla="*/ 351238 h 774142"/>
              <a:gd name="connsiteX18" fmla="*/ 185690 w 1059679"/>
              <a:gd name="connsiteY18" fmla="*/ 485063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61013 w 1059679"/>
              <a:gd name="connsiteY15" fmla="*/ 306643 h 774142"/>
              <a:gd name="connsiteX16" fmla="*/ 165907 w 1059679"/>
              <a:gd name="connsiteY16" fmla="*/ 259244 h 774142"/>
              <a:gd name="connsiteX17" fmla="*/ 207993 w 1059679"/>
              <a:gd name="connsiteY17" fmla="*/ 351238 h 774142"/>
              <a:gd name="connsiteX18" fmla="*/ 185690 w 1059679"/>
              <a:gd name="connsiteY18" fmla="*/ 485063 h 774142"/>
              <a:gd name="connsiteX19" fmla="*/ 79176 w 1059679"/>
              <a:gd name="connsiteY19" fmla="*/ 507652 h 774142"/>
              <a:gd name="connsiteX20" fmla="*/ 61488 w 1059679"/>
              <a:gd name="connsiteY20" fmla="*/ 447940 h 774142"/>
              <a:gd name="connsiteX21" fmla="*/ 0 w 1059679"/>
              <a:gd name="connsiteY21" fmla="*/ 463839 h 774142"/>
              <a:gd name="connsiteX22" fmla="*/ 77437 w 1059679"/>
              <a:gd name="connsiteY22" fmla="*/ 607759 h 774142"/>
              <a:gd name="connsiteX23" fmla="*/ 140227 w 1059679"/>
              <a:gd name="connsiteY23" fmla="*/ 654307 h 774142"/>
              <a:gd name="connsiteX24" fmla="*/ 243154 w 1059679"/>
              <a:gd name="connsiteY24" fmla="*/ 774142 h 774142"/>
              <a:gd name="connsiteX25" fmla="*/ 318522 w 1059679"/>
              <a:gd name="connsiteY25" fmla="*/ 720887 h 774142"/>
              <a:gd name="connsiteX26" fmla="*/ 366030 w 1059679"/>
              <a:gd name="connsiteY26" fmla="*/ 599318 h 774142"/>
              <a:gd name="connsiteX27" fmla="*/ 505685 w 1059679"/>
              <a:gd name="connsiteY27" fmla="*/ 567880 h 774142"/>
              <a:gd name="connsiteX28" fmla="*/ 525838 w 1059679"/>
              <a:gd name="connsiteY28" fmla="*/ 573166 h 774142"/>
              <a:gd name="connsiteX29" fmla="*/ 603174 w 1059679"/>
              <a:gd name="connsiteY29" fmla="*/ 610410 h 774142"/>
              <a:gd name="connsiteX30" fmla="*/ 652507 w 1059679"/>
              <a:gd name="connsiteY30" fmla="*/ 665900 h 774142"/>
              <a:gd name="connsiteX31" fmla="*/ 649635 w 1059679"/>
              <a:gd name="connsiteY31" fmla="*/ 665900 h 774142"/>
              <a:gd name="connsiteX32" fmla="*/ 687668 w 1059679"/>
              <a:gd name="connsiteY32" fmla="*/ 698606 h 774142"/>
              <a:gd name="connsiteX33" fmla="*/ 767548 w 1059679"/>
              <a:gd name="connsiteY33" fmla="*/ 720124 h 774142"/>
              <a:gd name="connsiteX34" fmla="*/ 760786 w 1059679"/>
              <a:gd name="connsiteY34" fmla="*/ 606400 h 774142"/>
              <a:gd name="connsiteX35" fmla="*/ 863868 w 1059679"/>
              <a:gd name="connsiteY35" fmla="*/ 545721 h 774142"/>
              <a:gd name="connsiteX36" fmla="*/ 916175 w 1059679"/>
              <a:gd name="connsiteY36" fmla="*/ 595354 h 774142"/>
              <a:gd name="connsiteX37" fmla="*/ 1039179 w 1059679"/>
              <a:gd name="connsiteY37" fmla="*/ 535136 h 774142"/>
              <a:gd name="connsiteX38" fmla="*/ 1039179 w 1059679"/>
              <a:gd name="connsiteY38" fmla="*/ 480050 h 774142"/>
              <a:gd name="connsiteX39" fmla="*/ 938561 w 1059679"/>
              <a:gd name="connsiteY39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64602 w 1059679"/>
              <a:gd name="connsiteY14" fmla="*/ 167269 h 774142"/>
              <a:gd name="connsiteX15" fmla="*/ 261013 w 1059679"/>
              <a:gd name="connsiteY15" fmla="*/ 306643 h 774142"/>
              <a:gd name="connsiteX16" fmla="*/ 181802 w 1059679"/>
              <a:gd name="connsiteY16" fmla="*/ 250193 h 774142"/>
              <a:gd name="connsiteX17" fmla="*/ 165907 w 1059679"/>
              <a:gd name="connsiteY17" fmla="*/ 259244 h 774142"/>
              <a:gd name="connsiteX18" fmla="*/ 207993 w 1059679"/>
              <a:gd name="connsiteY18" fmla="*/ 351238 h 774142"/>
              <a:gd name="connsiteX19" fmla="*/ 185690 w 1059679"/>
              <a:gd name="connsiteY19" fmla="*/ 485063 h 774142"/>
              <a:gd name="connsiteX20" fmla="*/ 79176 w 1059679"/>
              <a:gd name="connsiteY20" fmla="*/ 507652 h 774142"/>
              <a:gd name="connsiteX21" fmla="*/ 61488 w 1059679"/>
              <a:gd name="connsiteY21" fmla="*/ 447940 h 774142"/>
              <a:gd name="connsiteX22" fmla="*/ 0 w 1059679"/>
              <a:gd name="connsiteY22" fmla="*/ 463839 h 774142"/>
              <a:gd name="connsiteX23" fmla="*/ 77437 w 1059679"/>
              <a:gd name="connsiteY23" fmla="*/ 607759 h 774142"/>
              <a:gd name="connsiteX24" fmla="*/ 140227 w 1059679"/>
              <a:gd name="connsiteY24" fmla="*/ 654307 h 774142"/>
              <a:gd name="connsiteX25" fmla="*/ 243154 w 1059679"/>
              <a:gd name="connsiteY25" fmla="*/ 774142 h 774142"/>
              <a:gd name="connsiteX26" fmla="*/ 318522 w 1059679"/>
              <a:gd name="connsiteY26" fmla="*/ 720887 h 774142"/>
              <a:gd name="connsiteX27" fmla="*/ 366030 w 1059679"/>
              <a:gd name="connsiteY27" fmla="*/ 599318 h 774142"/>
              <a:gd name="connsiteX28" fmla="*/ 505685 w 1059679"/>
              <a:gd name="connsiteY28" fmla="*/ 567880 h 774142"/>
              <a:gd name="connsiteX29" fmla="*/ 525838 w 1059679"/>
              <a:gd name="connsiteY29" fmla="*/ 573166 h 774142"/>
              <a:gd name="connsiteX30" fmla="*/ 603174 w 1059679"/>
              <a:gd name="connsiteY30" fmla="*/ 610410 h 774142"/>
              <a:gd name="connsiteX31" fmla="*/ 652507 w 1059679"/>
              <a:gd name="connsiteY31" fmla="*/ 665900 h 774142"/>
              <a:gd name="connsiteX32" fmla="*/ 649635 w 1059679"/>
              <a:gd name="connsiteY32" fmla="*/ 665900 h 774142"/>
              <a:gd name="connsiteX33" fmla="*/ 687668 w 1059679"/>
              <a:gd name="connsiteY33" fmla="*/ 698606 h 774142"/>
              <a:gd name="connsiteX34" fmla="*/ 767548 w 1059679"/>
              <a:gd name="connsiteY34" fmla="*/ 720124 h 774142"/>
              <a:gd name="connsiteX35" fmla="*/ 760786 w 1059679"/>
              <a:gd name="connsiteY35" fmla="*/ 606400 h 774142"/>
              <a:gd name="connsiteX36" fmla="*/ 863868 w 1059679"/>
              <a:gd name="connsiteY36" fmla="*/ 545721 h 774142"/>
              <a:gd name="connsiteX37" fmla="*/ 916175 w 1059679"/>
              <a:gd name="connsiteY37" fmla="*/ 595354 h 774142"/>
              <a:gd name="connsiteX38" fmla="*/ 1039179 w 1059679"/>
              <a:gd name="connsiteY38" fmla="*/ 535136 h 774142"/>
              <a:gd name="connsiteX39" fmla="*/ 1039179 w 1059679"/>
              <a:gd name="connsiteY39" fmla="*/ 480050 h 774142"/>
              <a:gd name="connsiteX40" fmla="*/ 938561 w 1059679"/>
              <a:gd name="connsiteY40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86478 w 1059679"/>
              <a:gd name="connsiteY14" fmla="*/ 278675 h 774142"/>
              <a:gd name="connsiteX15" fmla="*/ 261013 w 1059679"/>
              <a:gd name="connsiteY15" fmla="*/ 306643 h 774142"/>
              <a:gd name="connsiteX16" fmla="*/ 181802 w 1059679"/>
              <a:gd name="connsiteY16" fmla="*/ 250193 h 774142"/>
              <a:gd name="connsiteX17" fmla="*/ 165907 w 1059679"/>
              <a:gd name="connsiteY17" fmla="*/ 259244 h 774142"/>
              <a:gd name="connsiteX18" fmla="*/ 207993 w 1059679"/>
              <a:gd name="connsiteY18" fmla="*/ 351238 h 774142"/>
              <a:gd name="connsiteX19" fmla="*/ 185690 w 1059679"/>
              <a:gd name="connsiteY19" fmla="*/ 485063 h 774142"/>
              <a:gd name="connsiteX20" fmla="*/ 79176 w 1059679"/>
              <a:gd name="connsiteY20" fmla="*/ 507652 h 774142"/>
              <a:gd name="connsiteX21" fmla="*/ 61488 w 1059679"/>
              <a:gd name="connsiteY21" fmla="*/ 447940 h 774142"/>
              <a:gd name="connsiteX22" fmla="*/ 0 w 1059679"/>
              <a:gd name="connsiteY22" fmla="*/ 463839 h 774142"/>
              <a:gd name="connsiteX23" fmla="*/ 77437 w 1059679"/>
              <a:gd name="connsiteY23" fmla="*/ 607759 h 774142"/>
              <a:gd name="connsiteX24" fmla="*/ 140227 w 1059679"/>
              <a:gd name="connsiteY24" fmla="*/ 654307 h 774142"/>
              <a:gd name="connsiteX25" fmla="*/ 243154 w 1059679"/>
              <a:gd name="connsiteY25" fmla="*/ 774142 h 774142"/>
              <a:gd name="connsiteX26" fmla="*/ 318522 w 1059679"/>
              <a:gd name="connsiteY26" fmla="*/ 720887 h 774142"/>
              <a:gd name="connsiteX27" fmla="*/ 366030 w 1059679"/>
              <a:gd name="connsiteY27" fmla="*/ 599318 h 774142"/>
              <a:gd name="connsiteX28" fmla="*/ 505685 w 1059679"/>
              <a:gd name="connsiteY28" fmla="*/ 567880 h 774142"/>
              <a:gd name="connsiteX29" fmla="*/ 525838 w 1059679"/>
              <a:gd name="connsiteY29" fmla="*/ 573166 h 774142"/>
              <a:gd name="connsiteX30" fmla="*/ 603174 w 1059679"/>
              <a:gd name="connsiteY30" fmla="*/ 610410 h 774142"/>
              <a:gd name="connsiteX31" fmla="*/ 652507 w 1059679"/>
              <a:gd name="connsiteY31" fmla="*/ 665900 h 774142"/>
              <a:gd name="connsiteX32" fmla="*/ 649635 w 1059679"/>
              <a:gd name="connsiteY32" fmla="*/ 665900 h 774142"/>
              <a:gd name="connsiteX33" fmla="*/ 687668 w 1059679"/>
              <a:gd name="connsiteY33" fmla="*/ 698606 h 774142"/>
              <a:gd name="connsiteX34" fmla="*/ 767548 w 1059679"/>
              <a:gd name="connsiteY34" fmla="*/ 720124 h 774142"/>
              <a:gd name="connsiteX35" fmla="*/ 760786 w 1059679"/>
              <a:gd name="connsiteY35" fmla="*/ 606400 h 774142"/>
              <a:gd name="connsiteX36" fmla="*/ 863868 w 1059679"/>
              <a:gd name="connsiteY36" fmla="*/ 545721 h 774142"/>
              <a:gd name="connsiteX37" fmla="*/ 916175 w 1059679"/>
              <a:gd name="connsiteY37" fmla="*/ 595354 h 774142"/>
              <a:gd name="connsiteX38" fmla="*/ 1039179 w 1059679"/>
              <a:gd name="connsiteY38" fmla="*/ 535136 h 774142"/>
              <a:gd name="connsiteX39" fmla="*/ 1039179 w 1059679"/>
              <a:gd name="connsiteY39" fmla="*/ 480050 h 774142"/>
              <a:gd name="connsiteX40" fmla="*/ 938561 w 1059679"/>
              <a:gd name="connsiteY40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296647 w 1059679"/>
              <a:gd name="connsiteY14" fmla="*/ 177779 h 774142"/>
              <a:gd name="connsiteX15" fmla="*/ 286478 w 1059679"/>
              <a:gd name="connsiteY15" fmla="*/ 278675 h 774142"/>
              <a:gd name="connsiteX16" fmla="*/ 261013 w 1059679"/>
              <a:gd name="connsiteY16" fmla="*/ 306643 h 774142"/>
              <a:gd name="connsiteX17" fmla="*/ 181802 w 1059679"/>
              <a:gd name="connsiteY17" fmla="*/ 250193 h 774142"/>
              <a:gd name="connsiteX18" fmla="*/ 165907 w 1059679"/>
              <a:gd name="connsiteY18" fmla="*/ 259244 h 774142"/>
              <a:gd name="connsiteX19" fmla="*/ 207993 w 1059679"/>
              <a:gd name="connsiteY19" fmla="*/ 351238 h 774142"/>
              <a:gd name="connsiteX20" fmla="*/ 185690 w 1059679"/>
              <a:gd name="connsiteY20" fmla="*/ 485063 h 774142"/>
              <a:gd name="connsiteX21" fmla="*/ 79176 w 1059679"/>
              <a:gd name="connsiteY21" fmla="*/ 507652 h 774142"/>
              <a:gd name="connsiteX22" fmla="*/ 61488 w 1059679"/>
              <a:gd name="connsiteY22" fmla="*/ 447940 h 774142"/>
              <a:gd name="connsiteX23" fmla="*/ 0 w 1059679"/>
              <a:gd name="connsiteY23" fmla="*/ 463839 h 774142"/>
              <a:gd name="connsiteX24" fmla="*/ 77437 w 1059679"/>
              <a:gd name="connsiteY24" fmla="*/ 607759 h 774142"/>
              <a:gd name="connsiteX25" fmla="*/ 140227 w 1059679"/>
              <a:gd name="connsiteY25" fmla="*/ 654307 h 774142"/>
              <a:gd name="connsiteX26" fmla="*/ 243154 w 1059679"/>
              <a:gd name="connsiteY26" fmla="*/ 774142 h 774142"/>
              <a:gd name="connsiteX27" fmla="*/ 318522 w 1059679"/>
              <a:gd name="connsiteY27" fmla="*/ 720887 h 774142"/>
              <a:gd name="connsiteX28" fmla="*/ 366030 w 1059679"/>
              <a:gd name="connsiteY28" fmla="*/ 599318 h 774142"/>
              <a:gd name="connsiteX29" fmla="*/ 505685 w 1059679"/>
              <a:gd name="connsiteY29" fmla="*/ 567880 h 774142"/>
              <a:gd name="connsiteX30" fmla="*/ 525838 w 1059679"/>
              <a:gd name="connsiteY30" fmla="*/ 573166 h 774142"/>
              <a:gd name="connsiteX31" fmla="*/ 603174 w 1059679"/>
              <a:gd name="connsiteY31" fmla="*/ 610410 h 774142"/>
              <a:gd name="connsiteX32" fmla="*/ 652507 w 1059679"/>
              <a:gd name="connsiteY32" fmla="*/ 665900 h 774142"/>
              <a:gd name="connsiteX33" fmla="*/ 649635 w 1059679"/>
              <a:gd name="connsiteY33" fmla="*/ 665900 h 774142"/>
              <a:gd name="connsiteX34" fmla="*/ 687668 w 1059679"/>
              <a:gd name="connsiteY34" fmla="*/ 698606 h 774142"/>
              <a:gd name="connsiteX35" fmla="*/ 767548 w 1059679"/>
              <a:gd name="connsiteY35" fmla="*/ 720124 h 774142"/>
              <a:gd name="connsiteX36" fmla="*/ 760786 w 1059679"/>
              <a:gd name="connsiteY36" fmla="*/ 606400 h 774142"/>
              <a:gd name="connsiteX37" fmla="*/ 863868 w 1059679"/>
              <a:gd name="connsiteY37" fmla="*/ 545721 h 774142"/>
              <a:gd name="connsiteX38" fmla="*/ 916175 w 1059679"/>
              <a:gd name="connsiteY38" fmla="*/ 595354 h 774142"/>
              <a:gd name="connsiteX39" fmla="*/ 1039179 w 1059679"/>
              <a:gd name="connsiteY39" fmla="*/ 535136 h 774142"/>
              <a:gd name="connsiteX40" fmla="*/ 1039179 w 1059679"/>
              <a:gd name="connsiteY40" fmla="*/ 480050 h 774142"/>
              <a:gd name="connsiteX41" fmla="*/ 938561 w 1059679"/>
              <a:gd name="connsiteY41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42660 w 1059679"/>
              <a:gd name="connsiteY13" fmla="*/ 89210 h 774142"/>
              <a:gd name="connsiteX14" fmla="*/ 354070 w 1059679"/>
              <a:gd name="connsiteY14" fmla="*/ 141572 h 774142"/>
              <a:gd name="connsiteX15" fmla="*/ 296647 w 1059679"/>
              <a:gd name="connsiteY15" fmla="*/ 177779 h 774142"/>
              <a:gd name="connsiteX16" fmla="*/ 286478 w 1059679"/>
              <a:gd name="connsiteY16" fmla="*/ 278675 h 774142"/>
              <a:gd name="connsiteX17" fmla="*/ 261013 w 1059679"/>
              <a:gd name="connsiteY17" fmla="*/ 306643 h 774142"/>
              <a:gd name="connsiteX18" fmla="*/ 181802 w 1059679"/>
              <a:gd name="connsiteY18" fmla="*/ 250193 h 774142"/>
              <a:gd name="connsiteX19" fmla="*/ 165907 w 1059679"/>
              <a:gd name="connsiteY19" fmla="*/ 259244 h 774142"/>
              <a:gd name="connsiteX20" fmla="*/ 207993 w 1059679"/>
              <a:gd name="connsiteY20" fmla="*/ 351238 h 774142"/>
              <a:gd name="connsiteX21" fmla="*/ 185690 w 1059679"/>
              <a:gd name="connsiteY21" fmla="*/ 485063 h 774142"/>
              <a:gd name="connsiteX22" fmla="*/ 79176 w 1059679"/>
              <a:gd name="connsiteY22" fmla="*/ 507652 h 774142"/>
              <a:gd name="connsiteX23" fmla="*/ 61488 w 1059679"/>
              <a:gd name="connsiteY23" fmla="*/ 447940 h 774142"/>
              <a:gd name="connsiteX24" fmla="*/ 0 w 1059679"/>
              <a:gd name="connsiteY24" fmla="*/ 463839 h 774142"/>
              <a:gd name="connsiteX25" fmla="*/ 77437 w 1059679"/>
              <a:gd name="connsiteY25" fmla="*/ 607759 h 774142"/>
              <a:gd name="connsiteX26" fmla="*/ 140227 w 1059679"/>
              <a:gd name="connsiteY26" fmla="*/ 654307 h 774142"/>
              <a:gd name="connsiteX27" fmla="*/ 243154 w 1059679"/>
              <a:gd name="connsiteY27" fmla="*/ 774142 h 774142"/>
              <a:gd name="connsiteX28" fmla="*/ 318522 w 1059679"/>
              <a:gd name="connsiteY28" fmla="*/ 720887 h 774142"/>
              <a:gd name="connsiteX29" fmla="*/ 366030 w 1059679"/>
              <a:gd name="connsiteY29" fmla="*/ 599318 h 774142"/>
              <a:gd name="connsiteX30" fmla="*/ 505685 w 1059679"/>
              <a:gd name="connsiteY30" fmla="*/ 567880 h 774142"/>
              <a:gd name="connsiteX31" fmla="*/ 525838 w 1059679"/>
              <a:gd name="connsiteY31" fmla="*/ 573166 h 774142"/>
              <a:gd name="connsiteX32" fmla="*/ 603174 w 1059679"/>
              <a:gd name="connsiteY32" fmla="*/ 610410 h 774142"/>
              <a:gd name="connsiteX33" fmla="*/ 652507 w 1059679"/>
              <a:gd name="connsiteY33" fmla="*/ 665900 h 774142"/>
              <a:gd name="connsiteX34" fmla="*/ 649635 w 1059679"/>
              <a:gd name="connsiteY34" fmla="*/ 665900 h 774142"/>
              <a:gd name="connsiteX35" fmla="*/ 687668 w 1059679"/>
              <a:gd name="connsiteY35" fmla="*/ 698606 h 774142"/>
              <a:gd name="connsiteX36" fmla="*/ 767548 w 1059679"/>
              <a:gd name="connsiteY36" fmla="*/ 720124 h 774142"/>
              <a:gd name="connsiteX37" fmla="*/ 760786 w 1059679"/>
              <a:gd name="connsiteY37" fmla="*/ 606400 h 774142"/>
              <a:gd name="connsiteX38" fmla="*/ 863868 w 1059679"/>
              <a:gd name="connsiteY38" fmla="*/ 545721 h 774142"/>
              <a:gd name="connsiteX39" fmla="*/ 916175 w 1059679"/>
              <a:gd name="connsiteY39" fmla="*/ 595354 h 774142"/>
              <a:gd name="connsiteX40" fmla="*/ 1039179 w 1059679"/>
              <a:gd name="connsiteY40" fmla="*/ 535136 h 774142"/>
              <a:gd name="connsiteX41" fmla="*/ 1039179 w 1059679"/>
              <a:gd name="connsiteY41" fmla="*/ 480050 h 774142"/>
              <a:gd name="connsiteX42" fmla="*/ 938561 w 1059679"/>
              <a:gd name="connsiteY42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31870 w 1059679"/>
              <a:gd name="connsiteY12" fmla="*/ 22303 h 774142"/>
              <a:gd name="connsiteX13" fmla="*/ 339926 w 1059679"/>
              <a:gd name="connsiteY13" fmla="*/ 103136 h 774142"/>
              <a:gd name="connsiteX14" fmla="*/ 354070 w 1059679"/>
              <a:gd name="connsiteY14" fmla="*/ 141572 h 774142"/>
              <a:gd name="connsiteX15" fmla="*/ 296647 w 1059679"/>
              <a:gd name="connsiteY15" fmla="*/ 177779 h 774142"/>
              <a:gd name="connsiteX16" fmla="*/ 286478 w 1059679"/>
              <a:gd name="connsiteY16" fmla="*/ 278675 h 774142"/>
              <a:gd name="connsiteX17" fmla="*/ 261013 w 1059679"/>
              <a:gd name="connsiteY17" fmla="*/ 306643 h 774142"/>
              <a:gd name="connsiteX18" fmla="*/ 181802 w 1059679"/>
              <a:gd name="connsiteY18" fmla="*/ 250193 h 774142"/>
              <a:gd name="connsiteX19" fmla="*/ 165907 w 1059679"/>
              <a:gd name="connsiteY19" fmla="*/ 259244 h 774142"/>
              <a:gd name="connsiteX20" fmla="*/ 207993 w 1059679"/>
              <a:gd name="connsiteY20" fmla="*/ 351238 h 774142"/>
              <a:gd name="connsiteX21" fmla="*/ 185690 w 1059679"/>
              <a:gd name="connsiteY21" fmla="*/ 485063 h 774142"/>
              <a:gd name="connsiteX22" fmla="*/ 79176 w 1059679"/>
              <a:gd name="connsiteY22" fmla="*/ 507652 h 774142"/>
              <a:gd name="connsiteX23" fmla="*/ 61488 w 1059679"/>
              <a:gd name="connsiteY23" fmla="*/ 447940 h 774142"/>
              <a:gd name="connsiteX24" fmla="*/ 0 w 1059679"/>
              <a:gd name="connsiteY24" fmla="*/ 463839 h 774142"/>
              <a:gd name="connsiteX25" fmla="*/ 77437 w 1059679"/>
              <a:gd name="connsiteY25" fmla="*/ 607759 h 774142"/>
              <a:gd name="connsiteX26" fmla="*/ 140227 w 1059679"/>
              <a:gd name="connsiteY26" fmla="*/ 654307 h 774142"/>
              <a:gd name="connsiteX27" fmla="*/ 243154 w 1059679"/>
              <a:gd name="connsiteY27" fmla="*/ 774142 h 774142"/>
              <a:gd name="connsiteX28" fmla="*/ 318522 w 1059679"/>
              <a:gd name="connsiteY28" fmla="*/ 720887 h 774142"/>
              <a:gd name="connsiteX29" fmla="*/ 366030 w 1059679"/>
              <a:gd name="connsiteY29" fmla="*/ 599318 h 774142"/>
              <a:gd name="connsiteX30" fmla="*/ 505685 w 1059679"/>
              <a:gd name="connsiteY30" fmla="*/ 567880 h 774142"/>
              <a:gd name="connsiteX31" fmla="*/ 525838 w 1059679"/>
              <a:gd name="connsiteY31" fmla="*/ 573166 h 774142"/>
              <a:gd name="connsiteX32" fmla="*/ 603174 w 1059679"/>
              <a:gd name="connsiteY32" fmla="*/ 610410 h 774142"/>
              <a:gd name="connsiteX33" fmla="*/ 652507 w 1059679"/>
              <a:gd name="connsiteY33" fmla="*/ 665900 h 774142"/>
              <a:gd name="connsiteX34" fmla="*/ 649635 w 1059679"/>
              <a:gd name="connsiteY34" fmla="*/ 665900 h 774142"/>
              <a:gd name="connsiteX35" fmla="*/ 687668 w 1059679"/>
              <a:gd name="connsiteY35" fmla="*/ 698606 h 774142"/>
              <a:gd name="connsiteX36" fmla="*/ 767548 w 1059679"/>
              <a:gd name="connsiteY36" fmla="*/ 720124 h 774142"/>
              <a:gd name="connsiteX37" fmla="*/ 760786 w 1059679"/>
              <a:gd name="connsiteY37" fmla="*/ 606400 h 774142"/>
              <a:gd name="connsiteX38" fmla="*/ 863868 w 1059679"/>
              <a:gd name="connsiteY38" fmla="*/ 545721 h 774142"/>
              <a:gd name="connsiteX39" fmla="*/ 916175 w 1059679"/>
              <a:gd name="connsiteY39" fmla="*/ 595354 h 774142"/>
              <a:gd name="connsiteX40" fmla="*/ 1039179 w 1059679"/>
              <a:gd name="connsiteY40" fmla="*/ 535136 h 774142"/>
              <a:gd name="connsiteX41" fmla="*/ 1039179 w 1059679"/>
              <a:gd name="connsiteY41" fmla="*/ 480050 h 774142"/>
              <a:gd name="connsiteX42" fmla="*/ 938561 w 1059679"/>
              <a:gd name="connsiteY42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2231 w 1059679"/>
              <a:gd name="connsiteY11" fmla="*/ 78059 h 774142"/>
              <a:gd name="connsiteX12" fmla="*/ 456481 w 1059679"/>
              <a:gd name="connsiteY12" fmla="*/ 61295 h 774142"/>
              <a:gd name="connsiteX13" fmla="*/ 339926 w 1059679"/>
              <a:gd name="connsiteY13" fmla="*/ 103136 h 774142"/>
              <a:gd name="connsiteX14" fmla="*/ 354070 w 1059679"/>
              <a:gd name="connsiteY14" fmla="*/ 141572 h 774142"/>
              <a:gd name="connsiteX15" fmla="*/ 296647 w 1059679"/>
              <a:gd name="connsiteY15" fmla="*/ 177779 h 774142"/>
              <a:gd name="connsiteX16" fmla="*/ 286478 w 1059679"/>
              <a:gd name="connsiteY16" fmla="*/ 278675 h 774142"/>
              <a:gd name="connsiteX17" fmla="*/ 261013 w 1059679"/>
              <a:gd name="connsiteY17" fmla="*/ 306643 h 774142"/>
              <a:gd name="connsiteX18" fmla="*/ 181802 w 1059679"/>
              <a:gd name="connsiteY18" fmla="*/ 250193 h 774142"/>
              <a:gd name="connsiteX19" fmla="*/ 165907 w 1059679"/>
              <a:gd name="connsiteY19" fmla="*/ 259244 h 774142"/>
              <a:gd name="connsiteX20" fmla="*/ 207993 w 1059679"/>
              <a:gd name="connsiteY20" fmla="*/ 351238 h 774142"/>
              <a:gd name="connsiteX21" fmla="*/ 185690 w 1059679"/>
              <a:gd name="connsiteY21" fmla="*/ 485063 h 774142"/>
              <a:gd name="connsiteX22" fmla="*/ 79176 w 1059679"/>
              <a:gd name="connsiteY22" fmla="*/ 507652 h 774142"/>
              <a:gd name="connsiteX23" fmla="*/ 61488 w 1059679"/>
              <a:gd name="connsiteY23" fmla="*/ 447940 h 774142"/>
              <a:gd name="connsiteX24" fmla="*/ 0 w 1059679"/>
              <a:gd name="connsiteY24" fmla="*/ 463839 h 774142"/>
              <a:gd name="connsiteX25" fmla="*/ 77437 w 1059679"/>
              <a:gd name="connsiteY25" fmla="*/ 607759 h 774142"/>
              <a:gd name="connsiteX26" fmla="*/ 140227 w 1059679"/>
              <a:gd name="connsiteY26" fmla="*/ 654307 h 774142"/>
              <a:gd name="connsiteX27" fmla="*/ 243154 w 1059679"/>
              <a:gd name="connsiteY27" fmla="*/ 774142 h 774142"/>
              <a:gd name="connsiteX28" fmla="*/ 318522 w 1059679"/>
              <a:gd name="connsiteY28" fmla="*/ 720887 h 774142"/>
              <a:gd name="connsiteX29" fmla="*/ 366030 w 1059679"/>
              <a:gd name="connsiteY29" fmla="*/ 599318 h 774142"/>
              <a:gd name="connsiteX30" fmla="*/ 505685 w 1059679"/>
              <a:gd name="connsiteY30" fmla="*/ 567880 h 774142"/>
              <a:gd name="connsiteX31" fmla="*/ 525838 w 1059679"/>
              <a:gd name="connsiteY31" fmla="*/ 573166 h 774142"/>
              <a:gd name="connsiteX32" fmla="*/ 603174 w 1059679"/>
              <a:gd name="connsiteY32" fmla="*/ 610410 h 774142"/>
              <a:gd name="connsiteX33" fmla="*/ 652507 w 1059679"/>
              <a:gd name="connsiteY33" fmla="*/ 665900 h 774142"/>
              <a:gd name="connsiteX34" fmla="*/ 649635 w 1059679"/>
              <a:gd name="connsiteY34" fmla="*/ 665900 h 774142"/>
              <a:gd name="connsiteX35" fmla="*/ 687668 w 1059679"/>
              <a:gd name="connsiteY35" fmla="*/ 698606 h 774142"/>
              <a:gd name="connsiteX36" fmla="*/ 767548 w 1059679"/>
              <a:gd name="connsiteY36" fmla="*/ 720124 h 774142"/>
              <a:gd name="connsiteX37" fmla="*/ 760786 w 1059679"/>
              <a:gd name="connsiteY37" fmla="*/ 606400 h 774142"/>
              <a:gd name="connsiteX38" fmla="*/ 863868 w 1059679"/>
              <a:gd name="connsiteY38" fmla="*/ 545721 h 774142"/>
              <a:gd name="connsiteX39" fmla="*/ 916175 w 1059679"/>
              <a:gd name="connsiteY39" fmla="*/ 595354 h 774142"/>
              <a:gd name="connsiteX40" fmla="*/ 1039179 w 1059679"/>
              <a:gd name="connsiteY40" fmla="*/ 535136 h 774142"/>
              <a:gd name="connsiteX41" fmla="*/ 1039179 w 1059679"/>
              <a:gd name="connsiteY41" fmla="*/ 480050 h 774142"/>
              <a:gd name="connsiteX42" fmla="*/ 938561 w 1059679"/>
              <a:gd name="connsiteY42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66046 w 1059679"/>
              <a:gd name="connsiteY10" fmla="*/ 44605 h 774142"/>
              <a:gd name="connsiteX11" fmla="*/ 534966 w 1059679"/>
              <a:gd name="connsiteY11" fmla="*/ 94770 h 774142"/>
              <a:gd name="connsiteX12" fmla="*/ 456481 w 1059679"/>
              <a:gd name="connsiteY12" fmla="*/ 61295 h 774142"/>
              <a:gd name="connsiteX13" fmla="*/ 339926 w 1059679"/>
              <a:gd name="connsiteY13" fmla="*/ 103136 h 774142"/>
              <a:gd name="connsiteX14" fmla="*/ 354070 w 1059679"/>
              <a:gd name="connsiteY14" fmla="*/ 141572 h 774142"/>
              <a:gd name="connsiteX15" fmla="*/ 296647 w 1059679"/>
              <a:gd name="connsiteY15" fmla="*/ 177779 h 774142"/>
              <a:gd name="connsiteX16" fmla="*/ 286478 w 1059679"/>
              <a:gd name="connsiteY16" fmla="*/ 278675 h 774142"/>
              <a:gd name="connsiteX17" fmla="*/ 261013 w 1059679"/>
              <a:gd name="connsiteY17" fmla="*/ 306643 h 774142"/>
              <a:gd name="connsiteX18" fmla="*/ 181802 w 1059679"/>
              <a:gd name="connsiteY18" fmla="*/ 250193 h 774142"/>
              <a:gd name="connsiteX19" fmla="*/ 165907 w 1059679"/>
              <a:gd name="connsiteY19" fmla="*/ 259244 h 774142"/>
              <a:gd name="connsiteX20" fmla="*/ 207993 w 1059679"/>
              <a:gd name="connsiteY20" fmla="*/ 351238 h 774142"/>
              <a:gd name="connsiteX21" fmla="*/ 185690 w 1059679"/>
              <a:gd name="connsiteY21" fmla="*/ 485063 h 774142"/>
              <a:gd name="connsiteX22" fmla="*/ 79176 w 1059679"/>
              <a:gd name="connsiteY22" fmla="*/ 507652 h 774142"/>
              <a:gd name="connsiteX23" fmla="*/ 61488 w 1059679"/>
              <a:gd name="connsiteY23" fmla="*/ 447940 h 774142"/>
              <a:gd name="connsiteX24" fmla="*/ 0 w 1059679"/>
              <a:gd name="connsiteY24" fmla="*/ 463839 h 774142"/>
              <a:gd name="connsiteX25" fmla="*/ 77437 w 1059679"/>
              <a:gd name="connsiteY25" fmla="*/ 607759 h 774142"/>
              <a:gd name="connsiteX26" fmla="*/ 140227 w 1059679"/>
              <a:gd name="connsiteY26" fmla="*/ 654307 h 774142"/>
              <a:gd name="connsiteX27" fmla="*/ 243154 w 1059679"/>
              <a:gd name="connsiteY27" fmla="*/ 774142 h 774142"/>
              <a:gd name="connsiteX28" fmla="*/ 318522 w 1059679"/>
              <a:gd name="connsiteY28" fmla="*/ 720887 h 774142"/>
              <a:gd name="connsiteX29" fmla="*/ 366030 w 1059679"/>
              <a:gd name="connsiteY29" fmla="*/ 599318 h 774142"/>
              <a:gd name="connsiteX30" fmla="*/ 505685 w 1059679"/>
              <a:gd name="connsiteY30" fmla="*/ 567880 h 774142"/>
              <a:gd name="connsiteX31" fmla="*/ 525838 w 1059679"/>
              <a:gd name="connsiteY31" fmla="*/ 573166 h 774142"/>
              <a:gd name="connsiteX32" fmla="*/ 603174 w 1059679"/>
              <a:gd name="connsiteY32" fmla="*/ 610410 h 774142"/>
              <a:gd name="connsiteX33" fmla="*/ 652507 w 1059679"/>
              <a:gd name="connsiteY33" fmla="*/ 665900 h 774142"/>
              <a:gd name="connsiteX34" fmla="*/ 649635 w 1059679"/>
              <a:gd name="connsiteY34" fmla="*/ 665900 h 774142"/>
              <a:gd name="connsiteX35" fmla="*/ 687668 w 1059679"/>
              <a:gd name="connsiteY35" fmla="*/ 698606 h 774142"/>
              <a:gd name="connsiteX36" fmla="*/ 767548 w 1059679"/>
              <a:gd name="connsiteY36" fmla="*/ 720124 h 774142"/>
              <a:gd name="connsiteX37" fmla="*/ 760786 w 1059679"/>
              <a:gd name="connsiteY37" fmla="*/ 606400 h 774142"/>
              <a:gd name="connsiteX38" fmla="*/ 863868 w 1059679"/>
              <a:gd name="connsiteY38" fmla="*/ 545721 h 774142"/>
              <a:gd name="connsiteX39" fmla="*/ 916175 w 1059679"/>
              <a:gd name="connsiteY39" fmla="*/ 595354 h 774142"/>
              <a:gd name="connsiteX40" fmla="*/ 1039179 w 1059679"/>
              <a:gd name="connsiteY40" fmla="*/ 535136 h 774142"/>
              <a:gd name="connsiteX41" fmla="*/ 1039179 w 1059679"/>
              <a:gd name="connsiteY41" fmla="*/ 480050 h 774142"/>
              <a:gd name="connsiteX42" fmla="*/ 938561 w 1059679"/>
              <a:gd name="connsiteY42" fmla="*/ 356766 h 774142"/>
              <a:gd name="connsiteX0" fmla="*/ 931051 w 1059679"/>
              <a:gd name="connsiteY0" fmla="*/ 398190 h 774142"/>
              <a:gd name="connsiteX1" fmla="*/ 1022885 w 1059679"/>
              <a:gd name="connsiteY1" fmla="*/ 323386 h 774142"/>
              <a:gd name="connsiteX2" fmla="*/ 944826 w 1059679"/>
              <a:gd name="connsiteY2" fmla="*/ 223025 h 774142"/>
              <a:gd name="connsiteX3" fmla="*/ 1022885 w 1059679"/>
              <a:gd name="connsiteY3" fmla="*/ 211874 h 774142"/>
              <a:gd name="connsiteX4" fmla="*/ 922524 w 1059679"/>
              <a:gd name="connsiteY4" fmla="*/ 144966 h 774142"/>
              <a:gd name="connsiteX5" fmla="*/ 1011734 w 1059679"/>
              <a:gd name="connsiteY5" fmla="*/ 55757 h 774142"/>
              <a:gd name="connsiteX6" fmla="*/ 1011734 w 1059679"/>
              <a:gd name="connsiteY6" fmla="*/ 55757 h 774142"/>
              <a:gd name="connsiteX7" fmla="*/ 889070 w 1059679"/>
              <a:gd name="connsiteY7" fmla="*/ 78059 h 774142"/>
              <a:gd name="connsiteX8" fmla="*/ 788709 w 1059679"/>
              <a:gd name="connsiteY8" fmla="*/ 78059 h 774142"/>
              <a:gd name="connsiteX9" fmla="*/ 788709 w 1059679"/>
              <a:gd name="connsiteY9" fmla="*/ 0 h 774142"/>
              <a:gd name="connsiteX10" fmla="*/ 622295 w 1059679"/>
              <a:gd name="connsiteY10" fmla="*/ 78027 h 774142"/>
              <a:gd name="connsiteX11" fmla="*/ 534966 w 1059679"/>
              <a:gd name="connsiteY11" fmla="*/ 94770 h 774142"/>
              <a:gd name="connsiteX12" fmla="*/ 456481 w 1059679"/>
              <a:gd name="connsiteY12" fmla="*/ 61295 h 774142"/>
              <a:gd name="connsiteX13" fmla="*/ 339926 w 1059679"/>
              <a:gd name="connsiteY13" fmla="*/ 103136 h 774142"/>
              <a:gd name="connsiteX14" fmla="*/ 354070 w 1059679"/>
              <a:gd name="connsiteY14" fmla="*/ 141572 h 774142"/>
              <a:gd name="connsiteX15" fmla="*/ 296647 w 1059679"/>
              <a:gd name="connsiteY15" fmla="*/ 177779 h 774142"/>
              <a:gd name="connsiteX16" fmla="*/ 286478 w 1059679"/>
              <a:gd name="connsiteY16" fmla="*/ 278675 h 774142"/>
              <a:gd name="connsiteX17" fmla="*/ 261013 w 1059679"/>
              <a:gd name="connsiteY17" fmla="*/ 306643 h 774142"/>
              <a:gd name="connsiteX18" fmla="*/ 181802 w 1059679"/>
              <a:gd name="connsiteY18" fmla="*/ 250193 h 774142"/>
              <a:gd name="connsiteX19" fmla="*/ 165907 w 1059679"/>
              <a:gd name="connsiteY19" fmla="*/ 259244 h 774142"/>
              <a:gd name="connsiteX20" fmla="*/ 207993 w 1059679"/>
              <a:gd name="connsiteY20" fmla="*/ 351238 h 774142"/>
              <a:gd name="connsiteX21" fmla="*/ 185690 w 1059679"/>
              <a:gd name="connsiteY21" fmla="*/ 485063 h 774142"/>
              <a:gd name="connsiteX22" fmla="*/ 79176 w 1059679"/>
              <a:gd name="connsiteY22" fmla="*/ 507652 h 774142"/>
              <a:gd name="connsiteX23" fmla="*/ 61488 w 1059679"/>
              <a:gd name="connsiteY23" fmla="*/ 447940 h 774142"/>
              <a:gd name="connsiteX24" fmla="*/ 0 w 1059679"/>
              <a:gd name="connsiteY24" fmla="*/ 463839 h 774142"/>
              <a:gd name="connsiteX25" fmla="*/ 77437 w 1059679"/>
              <a:gd name="connsiteY25" fmla="*/ 607759 h 774142"/>
              <a:gd name="connsiteX26" fmla="*/ 140227 w 1059679"/>
              <a:gd name="connsiteY26" fmla="*/ 654307 h 774142"/>
              <a:gd name="connsiteX27" fmla="*/ 243154 w 1059679"/>
              <a:gd name="connsiteY27" fmla="*/ 774142 h 774142"/>
              <a:gd name="connsiteX28" fmla="*/ 318522 w 1059679"/>
              <a:gd name="connsiteY28" fmla="*/ 720887 h 774142"/>
              <a:gd name="connsiteX29" fmla="*/ 366030 w 1059679"/>
              <a:gd name="connsiteY29" fmla="*/ 599318 h 774142"/>
              <a:gd name="connsiteX30" fmla="*/ 505685 w 1059679"/>
              <a:gd name="connsiteY30" fmla="*/ 567880 h 774142"/>
              <a:gd name="connsiteX31" fmla="*/ 525838 w 1059679"/>
              <a:gd name="connsiteY31" fmla="*/ 573166 h 774142"/>
              <a:gd name="connsiteX32" fmla="*/ 603174 w 1059679"/>
              <a:gd name="connsiteY32" fmla="*/ 610410 h 774142"/>
              <a:gd name="connsiteX33" fmla="*/ 652507 w 1059679"/>
              <a:gd name="connsiteY33" fmla="*/ 665900 h 774142"/>
              <a:gd name="connsiteX34" fmla="*/ 649635 w 1059679"/>
              <a:gd name="connsiteY34" fmla="*/ 665900 h 774142"/>
              <a:gd name="connsiteX35" fmla="*/ 687668 w 1059679"/>
              <a:gd name="connsiteY35" fmla="*/ 698606 h 774142"/>
              <a:gd name="connsiteX36" fmla="*/ 767548 w 1059679"/>
              <a:gd name="connsiteY36" fmla="*/ 720124 h 774142"/>
              <a:gd name="connsiteX37" fmla="*/ 760786 w 1059679"/>
              <a:gd name="connsiteY37" fmla="*/ 606400 h 774142"/>
              <a:gd name="connsiteX38" fmla="*/ 863868 w 1059679"/>
              <a:gd name="connsiteY38" fmla="*/ 545721 h 774142"/>
              <a:gd name="connsiteX39" fmla="*/ 916175 w 1059679"/>
              <a:gd name="connsiteY39" fmla="*/ 595354 h 774142"/>
              <a:gd name="connsiteX40" fmla="*/ 1039179 w 1059679"/>
              <a:gd name="connsiteY40" fmla="*/ 535136 h 774142"/>
              <a:gd name="connsiteX41" fmla="*/ 1039179 w 1059679"/>
              <a:gd name="connsiteY41" fmla="*/ 480050 h 774142"/>
              <a:gd name="connsiteX42" fmla="*/ 938561 w 1059679"/>
              <a:gd name="connsiteY42" fmla="*/ 356766 h 774142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1734 w 1059679"/>
              <a:gd name="connsiteY5" fmla="*/ 11194 h 729579"/>
              <a:gd name="connsiteX6" fmla="*/ 1011734 w 1059679"/>
              <a:gd name="connsiteY6" fmla="*/ 11194 h 729579"/>
              <a:gd name="connsiteX7" fmla="*/ 889070 w 1059679"/>
              <a:gd name="connsiteY7" fmla="*/ 33496 h 729579"/>
              <a:gd name="connsiteX8" fmla="*/ 788709 w 1059679"/>
              <a:gd name="connsiteY8" fmla="*/ 33496 h 729579"/>
              <a:gd name="connsiteX9" fmla="*/ 709412 w 1059679"/>
              <a:gd name="connsiteY9" fmla="*/ 0 h 729579"/>
              <a:gd name="connsiteX10" fmla="*/ 622295 w 1059679"/>
              <a:gd name="connsiteY10" fmla="*/ 33464 h 729579"/>
              <a:gd name="connsiteX11" fmla="*/ 534966 w 1059679"/>
              <a:gd name="connsiteY11" fmla="*/ 50207 h 729579"/>
              <a:gd name="connsiteX12" fmla="*/ 456481 w 1059679"/>
              <a:gd name="connsiteY12" fmla="*/ 16732 h 729579"/>
              <a:gd name="connsiteX13" fmla="*/ 339926 w 1059679"/>
              <a:gd name="connsiteY13" fmla="*/ 58573 h 729579"/>
              <a:gd name="connsiteX14" fmla="*/ 354070 w 1059679"/>
              <a:gd name="connsiteY14" fmla="*/ 97009 h 729579"/>
              <a:gd name="connsiteX15" fmla="*/ 296647 w 1059679"/>
              <a:gd name="connsiteY15" fmla="*/ 133216 h 729579"/>
              <a:gd name="connsiteX16" fmla="*/ 286478 w 1059679"/>
              <a:gd name="connsiteY16" fmla="*/ 234112 h 729579"/>
              <a:gd name="connsiteX17" fmla="*/ 261013 w 1059679"/>
              <a:gd name="connsiteY17" fmla="*/ 262080 h 729579"/>
              <a:gd name="connsiteX18" fmla="*/ 181802 w 1059679"/>
              <a:gd name="connsiteY18" fmla="*/ 205630 h 729579"/>
              <a:gd name="connsiteX19" fmla="*/ 165907 w 1059679"/>
              <a:gd name="connsiteY19" fmla="*/ 214681 h 729579"/>
              <a:gd name="connsiteX20" fmla="*/ 207993 w 1059679"/>
              <a:gd name="connsiteY20" fmla="*/ 306675 h 729579"/>
              <a:gd name="connsiteX21" fmla="*/ 185690 w 1059679"/>
              <a:gd name="connsiteY21" fmla="*/ 440500 h 729579"/>
              <a:gd name="connsiteX22" fmla="*/ 79176 w 1059679"/>
              <a:gd name="connsiteY22" fmla="*/ 463089 h 729579"/>
              <a:gd name="connsiteX23" fmla="*/ 61488 w 1059679"/>
              <a:gd name="connsiteY23" fmla="*/ 403377 h 729579"/>
              <a:gd name="connsiteX24" fmla="*/ 0 w 1059679"/>
              <a:gd name="connsiteY24" fmla="*/ 419276 h 729579"/>
              <a:gd name="connsiteX25" fmla="*/ 77437 w 1059679"/>
              <a:gd name="connsiteY25" fmla="*/ 563196 h 729579"/>
              <a:gd name="connsiteX26" fmla="*/ 140227 w 1059679"/>
              <a:gd name="connsiteY26" fmla="*/ 609744 h 729579"/>
              <a:gd name="connsiteX27" fmla="*/ 243154 w 1059679"/>
              <a:gd name="connsiteY27" fmla="*/ 729579 h 729579"/>
              <a:gd name="connsiteX28" fmla="*/ 318522 w 1059679"/>
              <a:gd name="connsiteY28" fmla="*/ 676324 h 729579"/>
              <a:gd name="connsiteX29" fmla="*/ 366030 w 1059679"/>
              <a:gd name="connsiteY29" fmla="*/ 554755 h 729579"/>
              <a:gd name="connsiteX30" fmla="*/ 505685 w 1059679"/>
              <a:gd name="connsiteY30" fmla="*/ 523317 h 729579"/>
              <a:gd name="connsiteX31" fmla="*/ 525838 w 1059679"/>
              <a:gd name="connsiteY31" fmla="*/ 528603 h 729579"/>
              <a:gd name="connsiteX32" fmla="*/ 603174 w 1059679"/>
              <a:gd name="connsiteY32" fmla="*/ 565847 h 729579"/>
              <a:gd name="connsiteX33" fmla="*/ 652507 w 1059679"/>
              <a:gd name="connsiteY33" fmla="*/ 621337 h 729579"/>
              <a:gd name="connsiteX34" fmla="*/ 649635 w 1059679"/>
              <a:gd name="connsiteY34" fmla="*/ 621337 h 729579"/>
              <a:gd name="connsiteX35" fmla="*/ 687668 w 1059679"/>
              <a:gd name="connsiteY35" fmla="*/ 654043 h 729579"/>
              <a:gd name="connsiteX36" fmla="*/ 767548 w 1059679"/>
              <a:gd name="connsiteY36" fmla="*/ 675561 h 729579"/>
              <a:gd name="connsiteX37" fmla="*/ 760786 w 1059679"/>
              <a:gd name="connsiteY37" fmla="*/ 561837 h 729579"/>
              <a:gd name="connsiteX38" fmla="*/ 863868 w 1059679"/>
              <a:gd name="connsiteY38" fmla="*/ 501158 h 729579"/>
              <a:gd name="connsiteX39" fmla="*/ 916175 w 1059679"/>
              <a:gd name="connsiteY39" fmla="*/ 550791 h 729579"/>
              <a:gd name="connsiteX40" fmla="*/ 1039179 w 1059679"/>
              <a:gd name="connsiteY40" fmla="*/ 490573 h 729579"/>
              <a:gd name="connsiteX41" fmla="*/ 1039179 w 1059679"/>
              <a:gd name="connsiteY41" fmla="*/ 435487 h 729579"/>
              <a:gd name="connsiteX42" fmla="*/ 938561 w 1059679"/>
              <a:gd name="connsiteY42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1734 w 1059679"/>
              <a:gd name="connsiteY5" fmla="*/ 11194 h 729579"/>
              <a:gd name="connsiteX6" fmla="*/ 1011734 w 1059679"/>
              <a:gd name="connsiteY6" fmla="*/ 11194 h 729579"/>
              <a:gd name="connsiteX7" fmla="*/ 889070 w 1059679"/>
              <a:gd name="connsiteY7" fmla="*/ 33496 h 729579"/>
              <a:gd name="connsiteX8" fmla="*/ 826991 w 1059679"/>
              <a:gd name="connsiteY8" fmla="*/ 5644 h 729579"/>
              <a:gd name="connsiteX9" fmla="*/ 709412 w 1059679"/>
              <a:gd name="connsiteY9" fmla="*/ 0 h 729579"/>
              <a:gd name="connsiteX10" fmla="*/ 622295 w 1059679"/>
              <a:gd name="connsiteY10" fmla="*/ 33464 h 729579"/>
              <a:gd name="connsiteX11" fmla="*/ 534966 w 1059679"/>
              <a:gd name="connsiteY11" fmla="*/ 50207 h 729579"/>
              <a:gd name="connsiteX12" fmla="*/ 456481 w 1059679"/>
              <a:gd name="connsiteY12" fmla="*/ 16732 h 729579"/>
              <a:gd name="connsiteX13" fmla="*/ 339926 w 1059679"/>
              <a:gd name="connsiteY13" fmla="*/ 58573 h 729579"/>
              <a:gd name="connsiteX14" fmla="*/ 354070 w 1059679"/>
              <a:gd name="connsiteY14" fmla="*/ 97009 h 729579"/>
              <a:gd name="connsiteX15" fmla="*/ 296647 w 1059679"/>
              <a:gd name="connsiteY15" fmla="*/ 133216 h 729579"/>
              <a:gd name="connsiteX16" fmla="*/ 286478 w 1059679"/>
              <a:gd name="connsiteY16" fmla="*/ 234112 h 729579"/>
              <a:gd name="connsiteX17" fmla="*/ 261013 w 1059679"/>
              <a:gd name="connsiteY17" fmla="*/ 262080 h 729579"/>
              <a:gd name="connsiteX18" fmla="*/ 181802 w 1059679"/>
              <a:gd name="connsiteY18" fmla="*/ 205630 h 729579"/>
              <a:gd name="connsiteX19" fmla="*/ 165907 w 1059679"/>
              <a:gd name="connsiteY19" fmla="*/ 214681 h 729579"/>
              <a:gd name="connsiteX20" fmla="*/ 207993 w 1059679"/>
              <a:gd name="connsiteY20" fmla="*/ 306675 h 729579"/>
              <a:gd name="connsiteX21" fmla="*/ 185690 w 1059679"/>
              <a:gd name="connsiteY21" fmla="*/ 440500 h 729579"/>
              <a:gd name="connsiteX22" fmla="*/ 79176 w 1059679"/>
              <a:gd name="connsiteY22" fmla="*/ 463089 h 729579"/>
              <a:gd name="connsiteX23" fmla="*/ 61488 w 1059679"/>
              <a:gd name="connsiteY23" fmla="*/ 403377 h 729579"/>
              <a:gd name="connsiteX24" fmla="*/ 0 w 1059679"/>
              <a:gd name="connsiteY24" fmla="*/ 419276 h 729579"/>
              <a:gd name="connsiteX25" fmla="*/ 77437 w 1059679"/>
              <a:gd name="connsiteY25" fmla="*/ 563196 h 729579"/>
              <a:gd name="connsiteX26" fmla="*/ 140227 w 1059679"/>
              <a:gd name="connsiteY26" fmla="*/ 609744 h 729579"/>
              <a:gd name="connsiteX27" fmla="*/ 243154 w 1059679"/>
              <a:gd name="connsiteY27" fmla="*/ 729579 h 729579"/>
              <a:gd name="connsiteX28" fmla="*/ 318522 w 1059679"/>
              <a:gd name="connsiteY28" fmla="*/ 676324 h 729579"/>
              <a:gd name="connsiteX29" fmla="*/ 366030 w 1059679"/>
              <a:gd name="connsiteY29" fmla="*/ 554755 h 729579"/>
              <a:gd name="connsiteX30" fmla="*/ 505685 w 1059679"/>
              <a:gd name="connsiteY30" fmla="*/ 523317 h 729579"/>
              <a:gd name="connsiteX31" fmla="*/ 525838 w 1059679"/>
              <a:gd name="connsiteY31" fmla="*/ 528603 h 729579"/>
              <a:gd name="connsiteX32" fmla="*/ 603174 w 1059679"/>
              <a:gd name="connsiteY32" fmla="*/ 565847 h 729579"/>
              <a:gd name="connsiteX33" fmla="*/ 652507 w 1059679"/>
              <a:gd name="connsiteY33" fmla="*/ 621337 h 729579"/>
              <a:gd name="connsiteX34" fmla="*/ 649635 w 1059679"/>
              <a:gd name="connsiteY34" fmla="*/ 621337 h 729579"/>
              <a:gd name="connsiteX35" fmla="*/ 687668 w 1059679"/>
              <a:gd name="connsiteY35" fmla="*/ 654043 h 729579"/>
              <a:gd name="connsiteX36" fmla="*/ 767548 w 1059679"/>
              <a:gd name="connsiteY36" fmla="*/ 675561 h 729579"/>
              <a:gd name="connsiteX37" fmla="*/ 760786 w 1059679"/>
              <a:gd name="connsiteY37" fmla="*/ 561837 h 729579"/>
              <a:gd name="connsiteX38" fmla="*/ 863868 w 1059679"/>
              <a:gd name="connsiteY38" fmla="*/ 501158 h 729579"/>
              <a:gd name="connsiteX39" fmla="*/ 916175 w 1059679"/>
              <a:gd name="connsiteY39" fmla="*/ 550791 h 729579"/>
              <a:gd name="connsiteX40" fmla="*/ 1039179 w 1059679"/>
              <a:gd name="connsiteY40" fmla="*/ 490573 h 729579"/>
              <a:gd name="connsiteX41" fmla="*/ 1039179 w 1059679"/>
              <a:gd name="connsiteY41" fmla="*/ 435487 h 729579"/>
              <a:gd name="connsiteX42" fmla="*/ 938561 w 1059679"/>
              <a:gd name="connsiteY42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1734 w 1059679"/>
              <a:gd name="connsiteY5" fmla="*/ 11194 h 729579"/>
              <a:gd name="connsiteX6" fmla="*/ 1011734 w 1059679"/>
              <a:gd name="connsiteY6" fmla="*/ 11194 h 729579"/>
              <a:gd name="connsiteX7" fmla="*/ 790632 w 1059679"/>
              <a:gd name="connsiteY7" fmla="*/ 69703 h 729579"/>
              <a:gd name="connsiteX8" fmla="*/ 826991 w 1059679"/>
              <a:gd name="connsiteY8" fmla="*/ 5644 h 729579"/>
              <a:gd name="connsiteX9" fmla="*/ 709412 w 1059679"/>
              <a:gd name="connsiteY9" fmla="*/ 0 h 729579"/>
              <a:gd name="connsiteX10" fmla="*/ 622295 w 1059679"/>
              <a:gd name="connsiteY10" fmla="*/ 33464 h 729579"/>
              <a:gd name="connsiteX11" fmla="*/ 534966 w 1059679"/>
              <a:gd name="connsiteY11" fmla="*/ 50207 h 729579"/>
              <a:gd name="connsiteX12" fmla="*/ 456481 w 1059679"/>
              <a:gd name="connsiteY12" fmla="*/ 16732 h 729579"/>
              <a:gd name="connsiteX13" fmla="*/ 339926 w 1059679"/>
              <a:gd name="connsiteY13" fmla="*/ 58573 h 729579"/>
              <a:gd name="connsiteX14" fmla="*/ 354070 w 1059679"/>
              <a:gd name="connsiteY14" fmla="*/ 97009 h 729579"/>
              <a:gd name="connsiteX15" fmla="*/ 296647 w 1059679"/>
              <a:gd name="connsiteY15" fmla="*/ 133216 h 729579"/>
              <a:gd name="connsiteX16" fmla="*/ 286478 w 1059679"/>
              <a:gd name="connsiteY16" fmla="*/ 234112 h 729579"/>
              <a:gd name="connsiteX17" fmla="*/ 261013 w 1059679"/>
              <a:gd name="connsiteY17" fmla="*/ 262080 h 729579"/>
              <a:gd name="connsiteX18" fmla="*/ 181802 w 1059679"/>
              <a:gd name="connsiteY18" fmla="*/ 205630 h 729579"/>
              <a:gd name="connsiteX19" fmla="*/ 165907 w 1059679"/>
              <a:gd name="connsiteY19" fmla="*/ 214681 h 729579"/>
              <a:gd name="connsiteX20" fmla="*/ 207993 w 1059679"/>
              <a:gd name="connsiteY20" fmla="*/ 306675 h 729579"/>
              <a:gd name="connsiteX21" fmla="*/ 185690 w 1059679"/>
              <a:gd name="connsiteY21" fmla="*/ 440500 h 729579"/>
              <a:gd name="connsiteX22" fmla="*/ 79176 w 1059679"/>
              <a:gd name="connsiteY22" fmla="*/ 463089 h 729579"/>
              <a:gd name="connsiteX23" fmla="*/ 61488 w 1059679"/>
              <a:gd name="connsiteY23" fmla="*/ 403377 h 729579"/>
              <a:gd name="connsiteX24" fmla="*/ 0 w 1059679"/>
              <a:gd name="connsiteY24" fmla="*/ 419276 h 729579"/>
              <a:gd name="connsiteX25" fmla="*/ 77437 w 1059679"/>
              <a:gd name="connsiteY25" fmla="*/ 563196 h 729579"/>
              <a:gd name="connsiteX26" fmla="*/ 140227 w 1059679"/>
              <a:gd name="connsiteY26" fmla="*/ 609744 h 729579"/>
              <a:gd name="connsiteX27" fmla="*/ 243154 w 1059679"/>
              <a:gd name="connsiteY27" fmla="*/ 729579 h 729579"/>
              <a:gd name="connsiteX28" fmla="*/ 318522 w 1059679"/>
              <a:gd name="connsiteY28" fmla="*/ 676324 h 729579"/>
              <a:gd name="connsiteX29" fmla="*/ 366030 w 1059679"/>
              <a:gd name="connsiteY29" fmla="*/ 554755 h 729579"/>
              <a:gd name="connsiteX30" fmla="*/ 505685 w 1059679"/>
              <a:gd name="connsiteY30" fmla="*/ 523317 h 729579"/>
              <a:gd name="connsiteX31" fmla="*/ 525838 w 1059679"/>
              <a:gd name="connsiteY31" fmla="*/ 528603 h 729579"/>
              <a:gd name="connsiteX32" fmla="*/ 603174 w 1059679"/>
              <a:gd name="connsiteY32" fmla="*/ 565847 h 729579"/>
              <a:gd name="connsiteX33" fmla="*/ 652507 w 1059679"/>
              <a:gd name="connsiteY33" fmla="*/ 621337 h 729579"/>
              <a:gd name="connsiteX34" fmla="*/ 649635 w 1059679"/>
              <a:gd name="connsiteY34" fmla="*/ 621337 h 729579"/>
              <a:gd name="connsiteX35" fmla="*/ 687668 w 1059679"/>
              <a:gd name="connsiteY35" fmla="*/ 654043 h 729579"/>
              <a:gd name="connsiteX36" fmla="*/ 767548 w 1059679"/>
              <a:gd name="connsiteY36" fmla="*/ 675561 h 729579"/>
              <a:gd name="connsiteX37" fmla="*/ 760786 w 1059679"/>
              <a:gd name="connsiteY37" fmla="*/ 561837 h 729579"/>
              <a:gd name="connsiteX38" fmla="*/ 863868 w 1059679"/>
              <a:gd name="connsiteY38" fmla="*/ 501158 h 729579"/>
              <a:gd name="connsiteX39" fmla="*/ 916175 w 1059679"/>
              <a:gd name="connsiteY39" fmla="*/ 550791 h 729579"/>
              <a:gd name="connsiteX40" fmla="*/ 1039179 w 1059679"/>
              <a:gd name="connsiteY40" fmla="*/ 490573 h 729579"/>
              <a:gd name="connsiteX41" fmla="*/ 1039179 w 1059679"/>
              <a:gd name="connsiteY41" fmla="*/ 435487 h 729579"/>
              <a:gd name="connsiteX42" fmla="*/ 938561 w 1059679"/>
              <a:gd name="connsiteY42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1734 w 1059679"/>
              <a:gd name="connsiteY5" fmla="*/ 11194 h 729579"/>
              <a:gd name="connsiteX6" fmla="*/ 1011734 w 1059679"/>
              <a:gd name="connsiteY6" fmla="*/ 11194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1734 w 1059679"/>
              <a:gd name="connsiteY5" fmla="*/ 11194 h 729579"/>
              <a:gd name="connsiteX6" fmla="*/ 929702 w 1059679"/>
              <a:gd name="connsiteY6" fmla="*/ 13978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2524 w 1059679"/>
              <a:gd name="connsiteY4" fmla="*/ 100403 h 729579"/>
              <a:gd name="connsiteX5" fmla="*/ 1019937 w 1059679"/>
              <a:gd name="connsiteY5" fmla="*/ 55756 h 729579"/>
              <a:gd name="connsiteX6" fmla="*/ 929702 w 1059679"/>
              <a:gd name="connsiteY6" fmla="*/ 13978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7994 w 1059679"/>
              <a:gd name="connsiteY4" fmla="*/ 125469 h 729579"/>
              <a:gd name="connsiteX5" fmla="*/ 1019937 w 1059679"/>
              <a:gd name="connsiteY5" fmla="*/ 55756 h 729579"/>
              <a:gd name="connsiteX6" fmla="*/ 929702 w 1059679"/>
              <a:gd name="connsiteY6" fmla="*/ 13978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7994 w 1059679"/>
              <a:gd name="connsiteY4" fmla="*/ 125469 h 729579"/>
              <a:gd name="connsiteX5" fmla="*/ 1019937 w 1059679"/>
              <a:gd name="connsiteY5" fmla="*/ 55756 h 729579"/>
              <a:gd name="connsiteX6" fmla="*/ 929702 w 1059679"/>
              <a:gd name="connsiteY6" fmla="*/ 13978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0" fmla="*/ 931051 w 1059679"/>
              <a:gd name="connsiteY0" fmla="*/ 353627 h 729579"/>
              <a:gd name="connsiteX1" fmla="*/ 1022885 w 1059679"/>
              <a:gd name="connsiteY1" fmla="*/ 278823 h 729579"/>
              <a:gd name="connsiteX2" fmla="*/ 944826 w 1059679"/>
              <a:gd name="connsiteY2" fmla="*/ 178462 h 729579"/>
              <a:gd name="connsiteX3" fmla="*/ 1022885 w 1059679"/>
              <a:gd name="connsiteY3" fmla="*/ 167311 h 729579"/>
              <a:gd name="connsiteX4" fmla="*/ 927994 w 1059679"/>
              <a:gd name="connsiteY4" fmla="*/ 125469 h 729579"/>
              <a:gd name="connsiteX5" fmla="*/ 1019937 w 1059679"/>
              <a:gd name="connsiteY5" fmla="*/ 55756 h 729579"/>
              <a:gd name="connsiteX6" fmla="*/ 929702 w 1059679"/>
              <a:gd name="connsiteY6" fmla="*/ 13978 h 729579"/>
              <a:gd name="connsiteX7" fmla="*/ 879077 w 1059679"/>
              <a:gd name="connsiteY7" fmla="*/ 69157 h 729579"/>
              <a:gd name="connsiteX8" fmla="*/ 790632 w 1059679"/>
              <a:gd name="connsiteY8" fmla="*/ 69703 h 729579"/>
              <a:gd name="connsiteX9" fmla="*/ 826991 w 1059679"/>
              <a:gd name="connsiteY9" fmla="*/ 5644 h 729579"/>
              <a:gd name="connsiteX10" fmla="*/ 709412 w 1059679"/>
              <a:gd name="connsiteY10" fmla="*/ 0 h 729579"/>
              <a:gd name="connsiteX11" fmla="*/ 622295 w 1059679"/>
              <a:gd name="connsiteY11" fmla="*/ 33464 h 729579"/>
              <a:gd name="connsiteX12" fmla="*/ 534966 w 1059679"/>
              <a:gd name="connsiteY12" fmla="*/ 50207 h 729579"/>
              <a:gd name="connsiteX13" fmla="*/ 456481 w 1059679"/>
              <a:gd name="connsiteY13" fmla="*/ 16732 h 729579"/>
              <a:gd name="connsiteX14" fmla="*/ 339926 w 1059679"/>
              <a:gd name="connsiteY14" fmla="*/ 58573 h 729579"/>
              <a:gd name="connsiteX15" fmla="*/ 354070 w 1059679"/>
              <a:gd name="connsiteY15" fmla="*/ 97009 h 729579"/>
              <a:gd name="connsiteX16" fmla="*/ 296647 w 1059679"/>
              <a:gd name="connsiteY16" fmla="*/ 133216 h 729579"/>
              <a:gd name="connsiteX17" fmla="*/ 286478 w 1059679"/>
              <a:gd name="connsiteY17" fmla="*/ 234112 h 729579"/>
              <a:gd name="connsiteX18" fmla="*/ 261013 w 1059679"/>
              <a:gd name="connsiteY18" fmla="*/ 262080 h 729579"/>
              <a:gd name="connsiteX19" fmla="*/ 181802 w 1059679"/>
              <a:gd name="connsiteY19" fmla="*/ 205630 h 729579"/>
              <a:gd name="connsiteX20" fmla="*/ 165907 w 1059679"/>
              <a:gd name="connsiteY20" fmla="*/ 214681 h 729579"/>
              <a:gd name="connsiteX21" fmla="*/ 207993 w 1059679"/>
              <a:gd name="connsiteY21" fmla="*/ 306675 h 729579"/>
              <a:gd name="connsiteX22" fmla="*/ 185690 w 1059679"/>
              <a:gd name="connsiteY22" fmla="*/ 440500 h 729579"/>
              <a:gd name="connsiteX23" fmla="*/ 79176 w 1059679"/>
              <a:gd name="connsiteY23" fmla="*/ 463089 h 729579"/>
              <a:gd name="connsiteX24" fmla="*/ 61488 w 1059679"/>
              <a:gd name="connsiteY24" fmla="*/ 403377 h 729579"/>
              <a:gd name="connsiteX25" fmla="*/ 0 w 1059679"/>
              <a:gd name="connsiteY25" fmla="*/ 419276 h 729579"/>
              <a:gd name="connsiteX26" fmla="*/ 77437 w 1059679"/>
              <a:gd name="connsiteY26" fmla="*/ 563196 h 729579"/>
              <a:gd name="connsiteX27" fmla="*/ 140227 w 1059679"/>
              <a:gd name="connsiteY27" fmla="*/ 609744 h 729579"/>
              <a:gd name="connsiteX28" fmla="*/ 243154 w 1059679"/>
              <a:gd name="connsiteY28" fmla="*/ 729579 h 729579"/>
              <a:gd name="connsiteX29" fmla="*/ 318522 w 1059679"/>
              <a:gd name="connsiteY29" fmla="*/ 676324 h 729579"/>
              <a:gd name="connsiteX30" fmla="*/ 366030 w 1059679"/>
              <a:gd name="connsiteY30" fmla="*/ 554755 h 729579"/>
              <a:gd name="connsiteX31" fmla="*/ 505685 w 1059679"/>
              <a:gd name="connsiteY31" fmla="*/ 523317 h 729579"/>
              <a:gd name="connsiteX32" fmla="*/ 525838 w 1059679"/>
              <a:gd name="connsiteY32" fmla="*/ 528603 h 729579"/>
              <a:gd name="connsiteX33" fmla="*/ 603174 w 1059679"/>
              <a:gd name="connsiteY33" fmla="*/ 565847 h 729579"/>
              <a:gd name="connsiteX34" fmla="*/ 652507 w 1059679"/>
              <a:gd name="connsiteY34" fmla="*/ 621337 h 729579"/>
              <a:gd name="connsiteX35" fmla="*/ 649635 w 1059679"/>
              <a:gd name="connsiteY35" fmla="*/ 621337 h 729579"/>
              <a:gd name="connsiteX36" fmla="*/ 687668 w 1059679"/>
              <a:gd name="connsiteY36" fmla="*/ 654043 h 729579"/>
              <a:gd name="connsiteX37" fmla="*/ 767548 w 1059679"/>
              <a:gd name="connsiteY37" fmla="*/ 675561 h 729579"/>
              <a:gd name="connsiteX38" fmla="*/ 760786 w 1059679"/>
              <a:gd name="connsiteY38" fmla="*/ 561837 h 729579"/>
              <a:gd name="connsiteX39" fmla="*/ 863868 w 1059679"/>
              <a:gd name="connsiteY39" fmla="*/ 501158 h 729579"/>
              <a:gd name="connsiteX40" fmla="*/ 916175 w 1059679"/>
              <a:gd name="connsiteY40" fmla="*/ 550791 h 729579"/>
              <a:gd name="connsiteX41" fmla="*/ 1039179 w 1059679"/>
              <a:gd name="connsiteY41" fmla="*/ 490573 h 729579"/>
              <a:gd name="connsiteX42" fmla="*/ 1039179 w 1059679"/>
              <a:gd name="connsiteY42" fmla="*/ 435487 h 729579"/>
              <a:gd name="connsiteX43" fmla="*/ 938561 w 1059679"/>
              <a:gd name="connsiteY43" fmla="*/ 312203 h 729579"/>
              <a:gd name="connsiteX44" fmla="*/ 931051 w 1059679"/>
              <a:gd name="connsiteY44" fmla="*/ 353627 h 729579"/>
              <a:gd name="connsiteX0" fmla="*/ 931051 w 1039179"/>
              <a:gd name="connsiteY0" fmla="*/ 353627 h 729579"/>
              <a:gd name="connsiteX1" fmla="*/ 1022885 w 1039179"/>
              <a:gd name="connsiteY1" fmla="*/ 278823 h 729579"/>
              <a:gd name="connsiteX2" fmla="*/ 944826 w 1039179"/>
              <a:gd name="connsiteY2" fmla="*/ 178462 h 729579"/>
              <a:gd name="connsiteX3" fmla="*/ 1022885 w 1039179"/>
              <a:gd name="connsiteY3" fmla="*/ 167311 h 729579"/>
              <a:gd name="connsiteX4" fmla="*/ 927994 w 1039179"/>
              <a:gd name="connsiteY4" fmla="*/ 125469 h 729579"/>
              <a:gd name="connsiteX5" fmla="*/ 1019937 w 1039179"/>
              <a:gd name="connsiteY5" fmla="*/ 55756 h 729579"/>
              <a:gd name="connsiteX6" fmla="*/ 929702 w 1039179"/>
              <a:gd name="connsiteY6" fmla="*/ 13978 h 729579"/>
              <a:gd name="connsiteX7" fmla="*/ 879077 w 1039179"/>
              <a:gd name="connsiteY7" fmla="*/ 69157 h 729579"/>
              <a:gd name="connsiteX8" fmla="*/ 790632 w 1039179"/>
              <a:gd name="connsiteY8" fmla="*/ 69703 h 729579"/>
              <a:gd name="connsiteX9" fmla="*/ 826991 w 1039179"/>
              <a:gd name="connsiteY9" fmla="*/ 5644 h 729579"/>
              <a:gd name="connsiteX10" fmla="*/ 709412 w 1039179"/>
              <a:gd name="connsiteY10" fmla="*/ 0 h 729579"/>
              <a:gd name="connsiteX11" fmla="*/ 622295 w 1039179"/>
              <a:gd name="connsiteY11" fmla="*/ 33464 h 729579"/>
              <a:gd name="connsiteX12" fmla="*/ 534966 w 1039179"/>
              <a:gd name="connsiteY12" fmla="*/ 50207 h 729579"/>
              <a:gd name="connsiteX13" fmla="*/ 456481 w 1039179"/>
              <a:gd name="connsiteY13" fmla="*/ 16732 h 729579"/>
              <a:gd name="connsiteX14" fmla="*/ 339926 w 1039179"/>
              <a:gd name="connsiteY14" fmla="*/ 58573 h 729579"/>
              <a:gd name="connsiteX15" fmla="*/ 354070 w 1039179"/>
              <a:gd name="connsiteY15" fmla="*/ 97009 h 729579"/>
              <a:gd name="connsiteX16" fmla="*/ 296647 w 1039179"/>
              <a:gd name="connsiteY16" fmla="*/ 133216 h 729579"/>
              <a:gd name="connsiteX17" fmla="*/ 286478 w 1039179"/>
              <a:gd name="connsiteY17" fmla="*/ 234112 h 729579"/>
              <a:gd name="connsiteX18" fmla="*/ 261013 w 1039179"/>
              <a:gd name="connsiteY18" fmla="*/ 262080 h 729579"/>
              <a:gd name="connsiteX19" fmla="*/ 181802 w 1039179"/>
              <a:gd name="connsiteY19" fmla="*/ 205630 h 729579"/>
              <a:gd name="connsiteX20" fmla="*/ 165907 w 1039179"/>
              <a:gd name="connsiteY20" fmla="*/ 214681 h 729579"/>
              <a:gd name="connsiteX21" fmla="*/ 207993 w 1039179"/>
              <a:gd name="connsiteY21" fmla="*/ 306675 h 729579"/>
              <a:gd name="connsiteX22" fmla="*/ 185690 w 1039179"/>
              <a:gd name="connsiteY22" fmla="*/ 440500 h 729579"/>
              <a:gd name="connsiteX23" fmla="*/ 79176 w 1039179"/>
              <a:gd name="connsiteY23" fmla="*/ 463089 h 729579"/>
              <a:gd name="connsiteX24" fmla="*/ 61488 w 1039179"/>
              <a:gd name="connsiteY24" fmla="*/ 403377 h 729579"/>
              <a:gd name="connsiteX25" fmla="*/ 0 w 1039179"/>
              <a:gd name="connsiteY25" fmla="*/ 419276 h 729579"/>
              <a:gd name="connsiteX26" fmla="*/ 77437 w 1039179"/>
              <a:gd name="connsiteY26" fmla="*/ 563196 h 729579"/>
              <a:gd name="connsiteX27" fmla="*/ 140227 w 1039179"/>
              <a:gd name="connsiteY27" fmla="*/ 609744 h 729579"/>
              <a:gd name="connsiteX28" fmla="*/ 243154 w 1039179"/>
              <a:gd name="connsiteY28" fmla="*/ 729579 h 729579"/>
              <a:gd name="connsiteX29" fmla="*/ 318522 w 1039179"/>
              <a:gd name="connsiteY29" fmla="*/ 676324 h 729579"/>
              <a:gd name="connsiteX30" fmla="*/ 366030 w 1039179"/>
              <a:gd name="connsiteY30" fmla="*/ 554755 h 729579"/>
              <a:gd name="connsiteX31" fmla="*/ 505685 w 1039179"/>
              <a:gd name="connsiteY31" fmla="*/ 523317 h 729579"/>
              <a:gd name="connsiteX32" fmla="*/ 525838 w 1039179"/>
              <a:gd name="connsiteY32" fmla="*/ 528603 h 729579"/>
              <a:gd name="connsiteX33" fmla="*/ 603174 w 1039179"/>
              <a:gd name="connsiteY33" fmla="*/ 565847 h 729579"/>
              <a:gd name="connsiteX34" fmla="*/ 652507 w 1039179"/>
              <a:gd name="connsiteY34" fmla="*/ 621337 h 729579"/>
              <a:gd name="connsiteX35" fmla="*/ 649635 w 1039179"/>
              <a:gd name="connsiteY35" fmla="*/ 621337 h 729579"/>
              <a:gd name="connsiteX36" fmla="*/ 687668 w 1039179"/>
              <a:gd name="connsiteY36" fmla="*/ 654043 h 729579"/>
              <a:gd name="connsiteX37" fmla="*/ 767548 w 1039179"/>
              <a:gd name="connsiteY37" fmla="*/ 675561 h 729579"/>
              <a:gd name="connsiteX38" fmla="*/ 760786 w 1039179"/>
              <a:gd name="connsiteY38" fmla="*/ 561837 h 729579"/>
              <a:gd name="connsiteX39" fmla="*/ 863868 w 1039179"/>
              <a:gd name="connsiteY39" fmla="*/ 501158 h 729579"/>
              <a:gd name="connsiteX40" fmla="*/ 916175 w 1039179"/>
              <a:gd name="connsiteY40" fmla="*/ 550791 h 729579"/>
              <a:gd name="connsiteX41" fmla="*/ 1039179 w 1039179"/>
              <a:gd name="connsiteY41" fmla="*/ 435487 h 729579"/>
              <a:gd name="connsiteX42" fmla="*/ 938561 w 1039179"/>
              <a:gd name="connsiteY42" fmla="*/ 312203 h 729579"/>
              <a:gd name="connsiteX43" fmla="*/ 931051 w 1039179"/>
              <a:gd name="connsiteY43" fmla="*/ 353627 h 729579"/>
              <a:gd name="connsiteX0" fmla="*/ 931051 w 1039179"/>
              <a:gd name="connsiteY0" fmla="*/ 353627 h 729579"/>
              <a:gd name="connsiteX1" fmla="*/ 1022885 w 1039179"/>
              <a:gd name="connsiteY1" fmla="*/ 278823 h 729579"/>
              <a:gd name="connsiteX2" fmla="*/ 944826 w 1039179"/>
              <a:gd name="connsiteY2" fmla="*/ 178462 h 729579"/>
              <a:gd name="connsiteX3" fmla="*/ 1022885 w 1039179"/>
              <a:gd name="connsiteY3" fmla="*/ 167311 h 729579"/>
              <a:gd name="connsiteX4" fmla="*/ 927994 w 1039179"/>
              <a:gd name="connsiteY4" fmla="*/ 125469 h 729579"/>
              <a:gd name="connsiteX5" fmla="*/ 1019937 w 1039179"/>
              <a:gd name="connsiteY5" fmla="*/ 55756 h 729579"/>
              <a:gd name="connsiteX6" fmla="*/ 929702 w 1039179"/>
              <a:gd name="connsiteY6" fmla="*/ 13978 h 729579"/>
              <a:gd name="connsiteX7" fmla="*/ 879077 w 1039179"/>
              <a:gd name="connsiteY7" fmla="*/ 69157 h 729579"/>
              <a:gd name="connsiteX8" fmla="*/ 790632 w 1039179"/>
              <a:gd name="connsiteY8" fmla="*/ 69703 h 729579"/>
              <a:gd name="connsiteX9" fmla="*/ 826991 w 1039179"/>
              <a:gd name="connsiteY9" fmla="*/ 5644 h 729579"/>
              <a:gd name="connsiteX10" fmla="*/ 709412 w 1039179"/>
              <a:gd name="connsiteY10" fmla="*/ 0 h 729579"/>
              <a:gd name="connsiteX11" fmla="*/ 622295 w 1039179"/>
              <a:gd name="connsiteY11" fmla="*/ 33464 h 729579"/>
              <a:gd name="connsiteX12" fmla="*/ 534966 w 1039179"/>
              <a:gd name="connsiteY12" fmla="*/ 50207 h 729579"/>
              <a:gd name="connsiteX13" fmla="*/ 456481 w 1039179"/>
              <a:gd name="connsiteY13" fmla="*/ 16732 h 729579"/>
              <a:gd name="connsiteX14" fmla="*/ 339926 w 1039179"/>
              <a:gd name="connsiteY14" fmla="*/ 58573 h 729579"/>
              <a:gd name="connsiteX15" fmla="*/ 354070 w 1039179"/>
              <a:gd name="connsiteY15" fmla="*/ 97009 h 729579"/>
              <a:gd name="connsiteX16" fmla="*/ 296647 w 1039179"/>
              <a:gd name="connsiteY16" fmla="*/ 133216 h 729579"/>
              <a:gd name="connsiteX17" fmla="*/ 286478 w 1039179"/>
              <a:gd name="connsiteY17" fmla="*/ 234112 h 729579"/>
              <a:gd name="connsiteX18" fmla="*/ 261013 w 1039179"/>
              <a:gd name="connsiteY18" fmla="*/ 262080 h 729579"/>
              <a:gd name="connsiteX19" fmla="*/ 181802 w 1039179"/>
              <a:gd name="connsiteY19" fmla="*/ 205630 h 729579"/>
              <a:gd name="connsiteX20" fmla="*/ 165907 w 1039179"/>
              <a:gd name="connsiteY20" fmla="*/ 214681 h 729579"/>
              <a:gd name="connsiteX21" fmla="*/ 207993 w 1039179"/>
              <a:gd name="connsiteY21" fmla="*/ 306675 h 729579"/>
              <a:gd name="connsiteX22" fmla="*/ 185690 w 1039179"/>
              <a:gd name="connsiteY22" fmla="*/ 440500 h 729579"/>
              <a:gd name="connsiteX23" fmla="*/ 79176 w 1039179"/>
              <a:gd name="connsiteY23" fmla="*/ 463089 h 729579"/>
              <a:gd name="connsiteX24" fmla="*/ 61488 w 1039179"/>
              <a:gd name="connsiteY24" fmla="*/ 403377 h 729579"/>
              <a:gd name="connsiteX25" fmla="*/ 0 w 1039179"/>
              <a:gd name="connsiteY25" fmla="*/ 419276 h 729579"/>
              <a:gd name="connsiteX26" fmla="*/ 77437 w 1039179"/>
              <a:gd name="connsiteY26" fmla="*/ 563196 h 729579"/>
              <a:gd name="connsiteX27" fmla="*/ 140227 w 1039179"/>
              <a:gd name="connsiteY27" fmla="*/ 609744 h 729579"/>
              <a:gd name="connsiteX28" fmla="*/ 243154 w 1039179"/>
              <a:gd name="connsiteY28" fmla="*/ 729579 h 729579"/>
              <a:gd name="connsiteX29" fmla="*/ 318522 w 1039179"/>
              <a:gd name="connsiteY29" fmla="*/ 676324 h 729579"/>
              <a:gd name="connsiteX30" fmla="*/ 366030 w 1039179"/>
              <a:gd name="connsiteY30" fmla="*/ 554755 h 729579"/>
              <a:gd name="connsiteX31" fmla="*/ 505685 w 1039179"/>
              <a:gd name="connsiteY31" fmla="*/ 523317 h 729579"/>
              <a:gd name="connsiteX32" fmla="*/ 525838 w 1039179"/>
              <a:gd name="connsiteY32" fmla="*/ 528603 h 729579"/>
              <a:gd name="connsiteX33" fmla="*/ 603174 w 1039179"/>
              <a:gd name="connsiteY33" fmla="*/ 565847 h 729579"/>
              <a:gd name="connsiteX34" fmla="*/ 652507 w 1039179"/>
              <a:gd name="connsiteY34" fmla="*/ 621337 h 729579"/>
              <a:gd name="connsiteX35" fmla="*/ 649635 w 1039179"/>
              <a:gd name="connsiteY35" fmla="*/ 621337 h 729579"/>
              <a:gd name="connsiteX36" fmla="*/ 687668 w 1039179"/>
              <a:gd name="connsiteY36" fmla="*/ 654043 h 729579"/>
              <a:gd name="connsiteX37" fmla="*/ 767548 w 1039179"/>
              <a:gd name="connsiteY37" fmla="*/ 675561 h 729579"/>
              <a:gd name="connsiteX38" fmla="*/ 760786 w 1039179"/>
              <a:gd name="connsiteY38" fmla="*/ 561837 h 729579"/>
              <a:gd name="connsiteX39" fmla="*/ 863868 w 1039179"/>
              <a:gd name="connsiteY39" fmla="*/ 501158 h 729579"/>
              <a:gd name="connsiteX40" fmla="*/ 932582 w 1039179"/>
              <a:gd name="connsiteY40" fmla="*/ 559147 h 729579"/>
              <a:gd name="connsiteX41" fmla="*/ 1039179 w 1039179"/>
              <a:gd name="connsiteY41" fmla="*/ 435487 h 729579"/>
              <a:gd name="connsiteX42" fmla="*/ 938561 w 1039179"/>
              <a:gd name="connsiteY42" fmla="*/ 312203 h 729579"/>
              <a:gd name="connsiteX43" fmla="*/ 931051 w 1039179"/>
              <a:gd name="connsiteY43" fmla="*/ 353627 h 729579"/>
              <a:gd name="connsiteX0" fmla="*/ 931051 w 1022885"/>
              <a:gd name="connsiteY0" fmla="*/ 353627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38561 w 1022885"/>
              <a:gd name="connsiteY42" fmla="*/ 312203 h 729579"/>
              <a:gd name="connsiteX43" fmla="*/ 931051 w 1022885"/>
              <a:gd name="connsiteY43" fmla="*/ 353627 h 729579"/>
              <a:gd name="connsiteX0" fmla="*/ 931051 w 1022885"/>
              <a:gd name="connsiteY0" fmla="*/ 353627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31051 w 1022885"/>
              <a:gd name="connsiteY42" fmla="*/ 353627 h 729579"/>
              <a:gd name="connsiteX0" fmla="*/ 906442 w 1022885"/>
              <a:gd name="connsiteY0" fmla="*/ 342487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06442 w 1022885"/>
              <a:gd name="connsiteY42" fmla="*/ 342487 h 729579"/>
              <a:gd name="connsiteX0" fmla="*/ 906442 w 1022885"/>
              <a:gd name="connsiteY0" fmla="*/ 342487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06442 w 1022885"/>
              <a:gd name="connsiteY42" fmla="*/ 342487 h 729579"/>
              <a:gd name="connsiteX0" fmla="*/ 911911 w 1022885"/>
              <a:gd name="connsiteY0" fmla="*/ 353628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11911 w 1022885"/>
              <a:gd name="connsiteY42" fmla="*/ 353628 h 729579"/>
              <a:gd name="connsiteX0" fmla="*/ 911911 w 1022885"/>
              <a:gd name="connsiteY0" fmla="*/ 345273 h 729579"/>
              <a:gd name="connsiteX1" fmla="*/ 1022885 w 1022885"/>
              <a:gd name="connsiteY1" fmla="*/ 278823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11911 w 1022885"/>
              <a:gd name="connsiteY42" fmla="*/ 345273 h 729579"/>
              <a:gd name="connsiteX0" fmla="*/ 911911 w 1022885"/>
              <a:gd name="connsiteY0" fmla="*/ 345273 h 729579"/>
              <a:gd name="connsiteX1" fmla="*/ 998275 w 1022885"/>
              <a:gd name="connsiteY1" fmla="*/ 281607 h 729579"/>
              <a:gd name="connsiteX2" fmla="*/ 944826 w 1022885"/>
              <a:gd name="connsiteY2" fmla="*/ 178462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11911 w 1022885"/>
              <a:gd name="connsiteY42" fmla="*/ 345273 h 729579"/>
              <a:gd name="connsiteX0" fmla="*/ 911911 w 1022885"/>
              <a:gd name="connsiteY0" fmla="*/ 345273 h 729579"/>
              <a:gd name="connsiteX1" fmla="*/ 998275 w 1022885"/>
              <a:gd name="connsiteY1" fmla="*/ 281607 h 729579"/>
              <a:gd name="connsiteX2" fmla="*/ 942091 w 1022885"/>
              <a:gd name="connsiteY2" fmla="*/ 203529 h 729579"/>
              <a:gd name="connsiteX3" fmla="*/ 1022885 w 1022885"/>
              <a:gd name="connsiteY3" fmla="*/ 167311 h 729579"/>
              <a:gd name="connsiteX4" fmla="*/ 927994 w 1022885"/>
              <a:gd name="connsiteY4" fmla="*/ 125469 h 729579"/>
              <a:gd name="connsiteX5" fmla="*/ 1019937 w 1022885"/>
              <a:gd name="connsiteY5" fmla="*/ 55756 h 729579"/>
              <a:gd name="connsiteX6" fmla="*/ 929702 w 1022885"/>
              <a:gd name="connsiteY6" fmla="*/ 13978 h 729579"/>
              <a:gd name="connsiteX7" fmla="*/ 879077 w 1022885"/>
              <a:gd name="connsiteY7" fmla="*/ 69157 h 729579"/>
              <a:gd name="connsiteX8" fmla="*/ 790632 w 1022885"/>
              <a:gd name="connsiteY8" fmla="*/ 69703 h 729579"/>
              <a:gd name="connsiteX9" fmla="*/ 826991 w 1022885"/>
              <a:gd name="connsiteY9" fmla="*/ 5644 h 729579"/>
              <a:gd name="connsiteX10" fmla="*/ 709412 w 1022885"/>
              <a:gd name="connsiteY10" fmla="*/ 0 h 729579"/>
              <a:gd name="connsiteX11" fmla="*/ 622295 w 1022885"/>
              <a:gd name="connsiteY11" fmla="*/ 33464 h 729579"/>
              <a:gd name="connsiteX12" fmla="*/ 534966 w 1022885"/>
              <a:gd name="connsiteY12" fmla="*/ 50207 h 729579"/>
              <a:gd name="connsiteX13" fmla="*/ 456481 w 1022885"/>
              <a:gd name="connsiteY13" fmla="*/ 16732 h 729579"/>
              <a:gd name="connsiteX14" fmla="*/ 339926 w 1022885"/>
              <a:gd name="connsiteY14" fmla="*/ 58573 h 729579"/>
              <a:gd name="connsiteX15" fmla="*/ 354070 w 1022885"/>
              <a:gd name="connsiteY15" fmla="*/ 97009 h 729579"/>
              <a:gd name="connsiteX16" fmla="*/ 296647 w 1022885"/>
              <a:gd name="connsiteY16" fmla="*/ 133216 h 729579"/>
              <a:gd name="connsiteX17" fmla="*/ 286478 w 1022885"/>
              <a:gd name="connsiteY17" fmla="*/ 234112 h 729579"/>
              <a:gd name="connsiteX18" fmla="*/ 261013 w 1022885"/>
              <a:gd name="connsiteY18" fmla="*/ 262080 h 729579"/>
              <a:gd name="connsiteX19" fmla="*/ 181802 w 1022885"/>
              <a:gd name="connsiteY19" fmla="*/ 205630 h 729579"/>
              <a:gd name="connsiteX20" fmla="*/ 165907 w 1022885"/>
              <a:gd name="connsiteY20" fmla="*/ 214681 h 729579"/>
              <a:gd name="connsiteX21" fmla="*/ 207993 w 1022885"/>
              <a:gd name="connsiteY21" fmla="*/ 306675 h 729579"/>
              <a:gd name="connsiteX22" fmla="*/ 185690 w 1022885"/>
              <a:gd name="connsiteY22" fmla="*/ 440500 h 729579"/>
              <a:gd name="connsiteX23" fmla="*/ 79176 w 1022885"/>
              <a:gd name="connsiteY23" fmla="*/ 463089 h 729579"/>
              <a:gd name="connsiteX24" fmla="*/ 61488 w 1022885"/>
              <a:gd name="connsiteY24" fmla="*/ 403377 h 729579"/>
              <a:gd name="connsiteX25" fmla="*/ 0 w 1022885"/>
              <a:gd name="connsiteY25" fmla="*/ 419276 h 729579"/>
              <a:gd name="connsiteX26" fmla="*/ 77437 w 1022885"/>
              <a:gd name="connsiteY26" fmla="*/ 563196 h 729579"/>
              <a:gd name="connsiteX27" fmla="*/ 140227 w 1022885"/>
              <a:gd name="connsiteY27" fmla="*/ 609744 h 729579"/>
              <a:gd name="connsiteX28" fmla="*/ 243154 w 1022885"/>
              <a:gd name="connsiteY28" fmla="*/ 729579 h 729579"/>
              <a:gd name="connsiteX29" fmla="*/ 318522 w 1022885"/>
              <a:gd name="connsiteY29" fmla="*/ 676324 h 729579"/>
              <a:gd name="connsiteX30" fmla="*/ 366030 w 1022885"/>
              <a:gd name="connsiteY30" fmla="*/ 554755 h 729579"/>
              <a:gd name="connsiteX31" fmla="*/ 505685 w 1022885"/>
              <a:gd name="connsiteY31" fmla="*/ 523317 h 729579"/>
              <a:gd name="connsiteX32" fmla="*/ 525838 w 1022885"/>
              <a:gd name="connsiteY32" fmla="*/ 528603 h 729579"/>
              <a:gd name="connsiteX33" fmla="*/ 603174 w 1022885"/>
              <a:gd name="connsiteY33" fmla="*/ 565847 h 729579"/>
              <a:gd name="connsiteX34" fmla="*/ 652507 w 1022885"/>
              <a:gd name="connsiteY34" fmla="*/ 621337 h 729579"/>
              <a:gd name="connsiteX35" fmla="*/ 649635 w 1022885"/>
              <a:gd name="connsiteY35" fmla="*/ 621337 h 729579"/>
              <a:gd name="connsiteX36" fmla="*/ 687668 w 1022885"/>
              <a:gd name="connsiteY36" fmla="*/ 654043 h 729579"/>
              <a:gd name="connsiteX37" fmla="*/ 767548 w 1022885"/>
              <a:gd name="connsiteY37" fmla="*/ 675561 h 729579"/>
              <a:gd name="connsiteX38" fmla="*/ 760786 w 1022885"/>
              <a:gd name="connsiteY38" fmla="*/ 561837 h 729579"/>
              <a:gd name="connsiteX39" fmla="*/ 863868 w 1022885"/>
              <a:gd name="connsiteY39" fmla="*/ 501158 h 729579"/>
              <a:gd name="connsiteX40" fmla="*/ 932582 w 1022885"/>
              <a:gd name="connsiteY40" fmla="*/ 559147 h 729579"/>
              <a:gd name="connsiteX41" fmla="*/ 989959 w 1022885"/>
              <a:gd name="connsiteY41" fmla="*/ 349147 h 729579"/>
              <a:gd name="connsiteX42" fmla="*/ 911911 w 1022885"/>
              <a:gd name="connsiteY42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54070 w 1019937"/>
              <a:gd name="connsiteY15" fmla="*/ 97009 h 729579"/>
              <a:gd name="connsiteX16" fmla="*/ 296647 w 1019937"/>
              <a:gd name="connsiteY16" fmla="*/ 133216 h 729579"/>
              <a:gd name="connsiteX17" fmla="*/ 286478 w 1019937"/>
              <a:gd name="connsiteY17" fmla="*/ 234112 h 729579"/>
              <a:gd name="connsiteX18" fmla="*/ 261013 w 1019937"/>
              <a:gd name="connsiteY18" fmla="*/ 262080 h 729579"/>
              <a:gd name="connsiteX19" fmla="*/ 181802 w 1019937"/>
              <a:gd name="connsiteY19" fmla="*/ 205630 h 729579"/>
              <a:gd name="connsiteX20" fmla="*/ 165907 w 1019937"/>
              <a:gd name="connsiteY20" fmla="*/ 214681 h 729579"/>
              <a:gd name="connsiteX21" fmla="*/ 207993 w 1019937"/>
              <a:gd name="connsiteY21" fmla="*/ 306675 h 729579"/>
              <a:gd name="connsiteX22" fmla="*/ 185690 w 1019937"/>
              <a:gd name="connsiteY22" fmla="*/ 440500 h 729579"/>
              <a:gd name="connsiteX23" fmla="*/ 79176 w 1019937"/>
              <a:gd name="connsiteY23" fmla="*/ 463089 h 729579"/>
              <a:gd name="connsiteX24" fmla="*/ 61488 w 1019937"/>
              <a:gd name="connsiteY24" fmla="*/ 403377 h 729579"/>
              <a:gd name="connsiteX25" fmla="*/ 0 w 1019937"/>
              <a:gd name="connsiteY25" fmla="*/ 419276 h 729579"/>
              <a:gd name="connsiteX26" fmla="*/ 77437 w 1019937"/>
              <a:gd name="connsiteY26" fmla="*/ 563196 h 729579"/>
              <a:gd name="connsiteX27" fmla="*/ 140227 w 1019937"/>
              <a:gd name="connsiteY27" fmla="*/ 609744 h 729579"/>
              <a:gd name="connsiteX28" fmla="*/ 243154 w 1019937"/>
              <a:gd name="connsiteY28" fmla="*/ 729579 h 729579"/>
              <a:gd name="connsiteX29" fmla="*/ 318522 w 1019937"/>
              <a:gd name="connsiteY29" fmla="*/ 676324 h 729579"/>
              <a:gd name="connsiteX30" fmla="*/ 366030 w 1019937"/>
              <a:gd name="connsiteY30" fmla="*/ 554755 h 729579"/>
              <a:gd name="connsiteX31" fmla="*/ 505685 w 1019937"/>
              <a:gd name="connsiteY31" fmla="*/ 523317 h 729579"/>
              <a:gd name="connsiteX32" fmla="*/ 525838 w 1019937"/>
              <a:gd name="connsiteY32" fmla="*/ 528603 h 729579"/>
              <a:gd name="connsiteX33" fmla="*/ 603174 w 1019937"/>
              <a:gd name="connsiteY33" fmla="*/ 565847 h 729579"/>
              <a:gd name="connsiteX34" fmla="*/ 652507 w 1019937"/>
              <a:gd name="connsiteY34" fmla="*/ 621337 h 729579"/>
              <a:gd name="connsiteX35" fmla="*/ 649635 w 1019937"/>
              <a:gd name="connsiteY35" fmla="*/ 621337 h 729579"/>
              <a:gd name="connsiteX36" fmla="*/ 687668 w 1019937"/>
              <a:gd name="connsiteY36" fmla="*/ 654043 h 729579"/>
              <a:gd name="connsiteX37" fmla="*/ 767548 w 1019937"/>
              <a:gd name="connsiteY37" fmla="*/ 675561 h 729579"/>
              <a:gd name="connsiteX38" fmla="*/ 760786 w 1019937"/>
              <a:gd name="connsiteY38" fmla="*/ 561837 h 729579"/>
              <a:gd name="connsiteX39" fmla="*/ 863868 w 1019937"/>
              <a:gd name="connsiteY39" fmla="*/ 501158 h 729579"/>
              <a:gd name="connsiteX40" fmla="*/ 932582 w 1019937"/>
              <a:gd name="connsiteY40" fmla="*/ 559147 h 729579"/>
              <a:gd name="connsiteX41" fmla="*/ 989959 w 1019937"/>
              <a:gd name="connsiteY41" fmla="*/ 349147 h 729579"/>
              <a:gd name="connsiteX42" fmla="*/ 911911 w 1019937"/>
              <a:gd name="connsiteY42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54070 w 1019937"/>
              <a:gd name="connsiteY15" fmla="*/ 97009 h 729579"/>
              <a:gd name="connsiteX16" fmla="*/ 296647 w 1019937"/>
              <a:gd name="connsiteY16" fmla="*/ 133216 h 729579"/>
              <a:gd name="connsiteX17" fmla="*/ 286478 w 1019937"/>
              <a:gd name="connsiteY17" fmla="*/ 234112 h 729579"/>
              <a:gd name="connsiteX18" fmla="*/ 261013 w 1019937"/>
              <a:gd name="connsiteY18" fmla="*/ 262080 h 729579"/>
              <a:gd name="connsiteX19" fmla="*/ 181802 w 1019937"/>
              <a:gd name="connsiteY19" fmla="*/ 205630 h 729579"/>
              <a:gd name="connsiteX20" fmla="*/ 165907 w 1019937"/>
              <a:gd name="connsiteY20" fmla="*/ 214681 h 729579"/>
              <a:gd name="connsiteX21" fmla="*/ 207993 w 1019937"/>
              <a:gd name="connsiteY21" fmla="*/ 306675 h 729579"/>
              <a:gd name="connsiteX22" fmla="*/ 185690 w 1019937"/>
              <a:gd name="connsiteY22" fmla="*/ 440500 h 729579"/>
              <a:gd name="connsiteX23" fmla="*/ 79176 w 1019937"/>
              <a:gd name="connsiteY23" fmla="*/ 463089 h 729579"/>
              <a:gd name="connsiteX24" fmla="*/ 61488 w 1019937"/>
              <a:gd name="connsiteY24" fmla="*/ 403377 h 729579"/>
              <a:gd name="connsiteX25" fmla="*/ 0 w 1019937"/>
              <a:gd name="connsiteY25" fmla="*/ 419276 h 729579"/>
              <a:gd name="connsiteX26" fmla="*/ 77437 w 1019937"/>
              <a:gd name="connsiteY26" fmla="*/ 563196 h 729579"/>
              <a:gd name="connsiteX27" fmla="*/ 140227 w 1019937"/>
              <a:gd name="connsiteY27" fmla="*/ 609744 h 729579"/>
              <a:gd name="connsiteX28" fmla="*/ 243154 w 1019937"/>
              <a:gd name="connsiteY28" fmla="*/ 729579 h 729579"/>
              <a:gd name="connsiteX29" fmla="*/ 318522 w 1019937"/>
              <a:gd name="connsiteY29" fmla="*/ 676324 h 729579"/>
              <a:gd name="connsiteX30" fmla="*/ 366030 w 1019937"/>
              <a:gd name="connsiteY30" fmla="*/ 554755 h 729579"/>
              <a:gd name="connsiteX31" fmla="*/ 505685 w 1019937"/>
              <a:gd name="connsiteY31" fmla="*/ 523317 h 729579"/>
              <a:gd name="connsiteX32" fmla="*/ 525838 w 1019937"/>
              <a:gd name="connsiteY32" fmla="*/ 528603 h 729579"/>
              <a:gd name="connsiteX33" fmla="*/ 603174 w 1019937"/>
              <a:gd name="connsiteY33" fmla="*/ 565847 h 729579"/>
              <a:gd name="connsiteX34" fmla="*/ 652507 w 1019937"/>
              <a:gd name="connsiteY34" fmla="*/ 621337 h 729579"/>
              <a:gd name="connsiteX35" fmla="*/ 649635 w 1019937"/>
              <a:gd name="connsiteY35" fmla="*/ 621337 h 729579"/>
              <a:gd name="connsiteX36" fmla="*/ 687668 w 1019937"/>
              <a:gd name="connsiteY36" fmla="*/ 654043 h 729579"/>
              <a:gd name="connsiteX37" fmla="*/ 767548 w 1019937"/>
              <a:gd name="connsiteY37" fmla="*/ 675561 h 729579"/>
              <a:gd name="connsiteX38" fmla="*/ 760786 w 1019937"/>
              <a:gd name="connsiteY38" fmla="*/ 561837 h 729579"/>
              <a:gd name="connsiteX39" fmla="*/ 863868 w 1019937"/>
              <a:gd name="connsiteY39" fmla="*/ 501158 h 729579"/>
              <a:gd name="connsiteX40" fmla="*/ 932582 w 1019937"/>
              <a:gd name="connsiteY40" fmla="*/ 559147 h 729579"/>
              <a:gd name="connsiteX41" fmla="*/ 998163 w 1019937"/>
              <a:gd name="connsiteY41" fmla="*/ 349147 h 729579"/>
              <a:gd name="connsiteX42" fmla="*/ 911911 w 1019937"/>
              <a:gd name="connsiteY42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54070 w 1019937"/>
              <a:gd name="connsiteY15" fmla="*/ 97009 h 729579"/>
              <a:gd name="connsiteX16" fmla="*/ 296647 w 1019937"/>
              <a:gd name="connsiteY16" fmla="*/ 133216 h 729579"/>
              <a:gd name="connsiteX17" fmla="*/ 286478 w 1019937"/>
              <a:gd name="connsiteY17" fmla="*/ 234112 h 729579"/>
              <a:gd name="connsiteX18" fmla="*/ 261013 w 1019937"/>
              <a:gd name="connsiteY18" fmla="*/ 262080 h 729579"/>
              <a:gd name="connsiteX19" fmla="*/ 181802 w 1019937"/>
              <a:gd name="connsiteY19" fmla="*/ 205630 h 729579"/>
              <a:gd name="connsiteX20" fmla="*/ 165907 w 1019937"/>
              <a:gd name="connsiteY20" fmla="*/ 214681 h 729579"/>
              <a:gd name="connsiteX21" fmla="*/ 207993 w 1019937"/>
              <a:gd name="connsiteY21" fmla="*/ 306675 h 729579"/>
              <a:gd name="connsiteX22" fmla="*/ 185690 w 1019937"/>
              <a:gd name="connsiteY22" fmla="*/ 440500 h 729579"/>
              <a:gd name="connsiteX23" fmla="*/ 79176 w 1019937"/>
              <a:gd name="connsiteY23" fmla="*/ 463089 h 729579"/>
              <a:gd name="connsiteX24" fmla="*/ 61488 w 1019937"/>
              <a:gd name="connsiteY24" fmla="*/ 403377 h 729579"/>
              <a:gd name="connsiteX25" fmla="*/ 0 w 1019937"/>
              <a:gd name="connsiteY25" fmla="*/ 419276 h 729579"/>
              <a:gd name="connsiteX26" fmla="*/ 77437 w 1019937"/>
              <a:gd name="connsiteY26" fmla="*/ 563196 h 729579"/>
              <a:gd name="connsiteX27" fmla="*/ 140227 w 1019937"/>
              <a:gd name="connsiteY27" fmla="*/ 609744 h 729579"/>
              <a:gd name="connsiteX28" fmla="*/ 243154 w 1019937"/>
              <a:gd name="connsiteY28" fmla="*/ 729579 h 729579"/>
              <a:gd name="connsiteX29" fmla="*/ 318522 w 1019937"/>
              <a:gd name="connsiteY29" fmla="*/ 676324 h 729579"/>
              <a:gd name="connsiteX30" fmla="*/ 366030 w 1019937"/>
              <a:gd name="connsiteY30" fmla="*/ 554755 h 729579"/>
              <a:gd name="connsiteX31" fmla="*/ 505685 w 1019937"/>
              <a:gd name="connsiteY31" fmla="*/ 523317 h 729579"/>
              <a:gd name="connsiteX32" fmla="*/ 525838 w 1019937"/>
              <a:gd name="connsiteY32" fmla="*/ 528603 h 729579"/>
              <a:gd name="connsiteX33" fmla="*/ 603174 w 1019937"/>
              <a:gd name="connsiteY33" fmla="*/ 565847 h 729579"/>
              <a:gd name="connsiteX34" fmla="*/ 652507 w 1019937"/>
              <a:gd name="connsiteY34" fmla="*/ 621337 h 729579"/>
              <a:gd name="connsiteX35" fmla="*/ 649635 w 1019937"/>
              <a:gd name="connsiteY35" fmla="*/ 621337 h 729579"/>
              <a:gd name="connsiteX36" fmla="*/ 687668 w 1019937"/>
              <a:gd name="connsiteY36" fmla="*/ 654043 h 729579"/>
              <a:gd name="connsiteX37" fmla="*/ 767548 w 1019937"/>
              <a:gd name="connsiteY37" fmla="*/ 675561 h 729579"/>
              <a:gd name="connsiteX38" fmla="*/ 760786 w 1019937"/>
              <a:gd name="connsiteY38" fmla="*/ 561837 h 729579"/>
              <a:gd name="connsiteX39" fmla="*/ 863868 w 1019937"/>
              <a:gd name="connsiteY39" fmla="*/ 501158 h 729579"/>
              <a:gd name="connsiteX40" fmla="*/ 932582 w 1019937"/>
              <a:gd name="connsiteY40" fmla="*/ 559147 h 729579"/>
              <a:gd name="connsiteX41" fmla="*/ 998163 w 1019937"/>
              <a:gd name="connsiteY41" fmla="*/ 349147 h 729579"/>
              <a:gd name="connsiteX42" fmla="*/ 911911 w 1019937"/>
              <a:gd name="connsiteY42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86478 w 1019937"/>
              <a:gd name="connsiteY18" fmla="*/ 234112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7437 w 1019937"/>
              <a:gd name="connsiteY27" fmla="*/ 563196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603174 w 1019937"/>
              <a:gd name="connsiteY34" fmla="*/ 565847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86478 w 1019937"/>
              <a:gd name="connsiteY18" fmla="*/ 234112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1968 w 1019937"/>
              <a:gd name="connsiteY27" fmla="*/ 565982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603174 w 1019937"/>
              <a:gd name="connsiteY34" fmla="*/ 565847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78275 w 1019937"/>
              <a:gd name="connsiteY18" fmla="*/ 222971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1968 w 1019937"/>
              <a:gd name="connsiteY27" fmla="*/ 565982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603174 w 1019937"/>
              <a:gd name="connsiteY34" fmla="*/ 565847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9702 w 1019937"/>
              <a:gd name="connsiteY6" fmla="*/ 1397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78275 w 1019937"/>
              <a:gd name="connsiteY18" fmla="*/ 222971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1968 w 1019937"/>
              <a:gd name="connsiteY27" fmla="*/ 565982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597706 w 1019937"/>
              <a:gd name="connsiteY34" fmla="*/ 574202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35171 w 1019937"/>
              <a:gd name="connsiteY6" fmla="*/ 11194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78275 w 1019937"/>
              <a:gd name="connsiteY18" fmla="*/ 222971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1968 w 1019937"/>
              <a:gd name="connsiteY27" fmla="*/ 565982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597706 w 1019937"/>
              <a:gd name="connsiteY34" fmla="*/ 574202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19937"/>
              <a:gd name="connsiteY0" fmla="*/ 345273 h 729579"/>
              <a:gd name="connsiteX1" fmla="*/ 998275 w 1019937"/>
              <a:gd name="connsiteY1" fmla="*/ 281607 h 729579"/>
              <a:gd name="connsiteX2" fmla="*/ 942091 w 1019937"/>
              <a:gd name="connsiteY2" fmla="*/ 203529 h 729579"/>
              <a:gd name="connsiteX3" fmla="*/ 1011947 w 1019937"/>
              <a:gd name="connsiteY3" fmla="*/ 189592 h 729579"/>
              <a:gd name="connsiteX4" fmla="*/ 927994 w 1019937"/>
              <a:gd name="connsiteY4" fmla="*/ 125469 h 729579"/>
              <a:gd name="connsiteX5" fmla="*/ 1019937 w 1019937"/>
              <a:gd name="connsiteY5" fmla="*/ 55756 h 729579"/>
              <a:gd name="connsiteX6" fmla="*/ 926967 w 1019937"/>
              <a:gd name="connsiteY6" fmla="*/ 8408 h 729579"/>
              <a:gd name="connsiteX7" fmla="*/ 879077 w 1019937"/>
              <a:gd name="connsiteY7" fmla="*/ 69157 h 729579"/>
              <a:gd name="connsiteX8" fmla="*/ 790632 w 1019937"/>
              <a:gd name="connsiteY8" fmla="*/ 69703 h 729579"/>
              <a:gd name="connsiteX9" fmla="*/ 826991 w 1019937"/>
              <a:gd name="connsiteY9" fmla="*/ 5644 h 729579"/>
              <a:gd name="connsiteX10" fmla="*/ 709412 w 1019937"/>
              <a:gd name="connsiteY10" fmla="*/ 0 h 729579"/>
              <a:gd name="connsiteX11" fmla="*/ 622295 w 1019937"/>
              <a:gd name="connsiteY11" fmla="*/ 33464 h 729579"/>
              <a:gd name="connsiteX12" fmla="*/ 534966 w 1019937"/>
              <a:gd name="connsiteY12" fmla="*/ 50207 h 729579"/>
              <a:gd name="connsiteX13" fmla="*/ 456481 w 1019937"/>
              <a:gd name="connsiteY13" fmla="*/ 16732 h 729579"/>
              <a:gd name="connsiteX14" fmla="*/ 339926 w 1019937"/>
              <a:gd name="connsiteY14" fmla="*/ 58573 h 729579"/>
              <a:gd name="connsiteX15" fmla="*/ 337664 w 1019937"/>
              <a:gd name="connsiteY15" fmla="*/ 91438 h 729579"/>
              <a:gd name="connsiteX16" fmla="*/ 354070 w 1019937"/>
              <a:gd name="connsiteY16" fmla="*/ 97009 h 729579"/>
              <a:gd name="connsiteX17" fmla="*/ 296647 w 1019937"/>
              <a:gd name="connsiteY17" fmla="*/ 133216 h 729579"/>
              <a:gd name="connsiteX18" fmla="*/ 278275 w 1019937"/>
              <a:gd name="connsiteY18" fmla="*/ 222971 h 729579"/>
              <a:gd name="connsiteX19" fmla="*/ 261013 w 1019937"/>
              <a:gd name="connsiteY19" fmla="*/ 262080 h 729579"/>
              <a:gd name="connsiteX20" fmla="*/ 181802 w 1019937"/>
              <a:gd name="connsiteY20" fmla="*/ 205630 h 729579"/>
              <a:gd name="connsiteX21" fmla="*/ 165907 w 1019937"/>
              <a:gd name="connsiteY21" fmla="*/ 214681 h 729579"/>
              <a:gd name="connsiteX22" fmla="*/ 207993 w 1019937"/>
              <a:gd name="connsiteY22" fmla="*/ 306675 h 729579"/>
              <a:gd name="connsiteX23" fmla="*/ 185690 w 1019937"/>
              <a:gd name="connsiteY23" fmla="*/ 440500 h 729579"/>
              <a:gd name="connsiteX24" fmla="*/ 79176 w 1019937"/>
              <a:gd name="connsiteY24" fmla="*/ 463089 h 729579"/>
              <a:gd name="connsiteX25" fmla="*/ 61488 w 1019937"/>
              <a:gd name="connsiteY25" fmla="*/ 403377 h 729579"/>
              <a:gd name="connsiteX26" fmla="*/ 0 w 1019937"/>
              <a:gd name="connsiteY26" fmla="*/ 419276 h 729579"/>
              <a:gd name="connsiteX27" fmla="*/ 71968 w 1019937"/>
              <a:gd name="connsiteY27" fmla="*/ 565982 h 729579"/>
              <a:gd name="connsiteX28" fmla="*/ 140227 w 1019937"/>
              <a:gd name="connsiteY28" fmla="*/ 609744 h 729579"/>
              <a:gd name="connsiteX29" fmla="*/ 243154 w 1019937"/>
              <a:gd name="connsiteY29" fmla="*/ 729579 h 729579"/>
              <a:gd name="connsiteX30" fmla="*/ 318522 w 1019937"/>
              <a:gd name="connsiteY30" fmla="*/ 676324 h 729579"/>
              <a:gd name="connsiteX31" fmla="*/ 366030 w 1019937"/>
              <a:gd name="connsiteY31" fmla="*/ 554755 h 729579"/>
              <a:gd name="connsiteX32" fmla="*/ 505685 w 1019937"/>
              <a:gd name="connsiteY32" fmla="*/ 523317 h 729579"/>
              <a:gd name="connsiteX33" fmla="*/ 525838 w 1019937"/>
              <a:gd name="connsiteY33" fmla="*/ 528603 h 729579"/>
              <a:gd name="connsiteX34" fmla="*/ 597706 w 1019937"/>
              <a:gd name="connsiteY34" fmla="*/ 574202 h 729579"/>
              <a:gd name="connsiteX35" fmla="*/ 652507 w 1019937"/>
              <a:gd name="connsiteY35" fmla="*/ 621337 h 729579"/>
              <a:gd name="connsiteX36" fmla="*/ 649635 w 1019937"/>
              <a:gd name="connsiteY36" fmla="*/ 621337 h 729579"/>
              <a:gd name="connsiteX37" fmla="*/ 687668 w 1019937"/>
              <a:gd name="connsiteY37" fmla="*/ 654043 h 729579"/>
              <a:gd name="connsiteX38" fmla="*/ 767548 w 1019937"/>
              <a:gd name="connsiteY38" fmla="*/ 675561 h 729579"/>
              <a:gd name="connsiteX39" fmla="*/ 760786 w 1019937"/>
              <a:gd name="connsiteY39" fmla="*/ 561837 h 729579"/>
              <a:gd name="connsiteX40" fmla="*/ 863868 w 1019937"/>
              <a:gd name="connsiteY40" fmla="*/ 501158 h 729579"/>
              <a:gd name="connsiteX41" fmla="*/ 932582 w 1019937"/>
              <a:gd name="connsiteY41" fmla="*/ 559147 h 729579"/>
              <a:gd name="connsiteX42" fmla="*/ 998163 w 1019937"/>
              <a:gd name="connsiteY42" fmla="*/ 349147 h 729579"/>
              <a:gd name="connsiteX43" fmla="*/ 911911 w 1019937"/>
              <a:gd name="connsiteY43" fmla="*/ 345273 h 729579"/>
              <a:gd name="connsiteX0" fmla="*/ 911911 w 1025406"/>
              <a:gd name="connsiteY0" fmla="*/ 345273 h 729579"/>
              <a:gd name="connsiteX1" fmla="*/ 998275 w 1025406"/>
              <a:gd name="connsiteY1" fmla="*/ 281607 h 729579"/>
              <a:gd name="connsiteX2" fmla="*/ 942091 w 1025406"/>
              <a:gd name="connsiteY2" fmla="*/ 203529 h 729579"/>
              <a:gd name="connsiteX3" fmla="*/ 1011947 w 1025406"/>
              <a:gd name="connsiteY3" fmla="*/ 189592 h 729579"/>
              <a:gd name="connsiteX4" fmla="*/ 927994 w 1025406"/>
              <a:gd name="connsiteY4" fmla="*/ 125469 h 729579"/>
              <a:gd name="connsiteX5" fmla="*/ 1025406 w 1025406"/>
              <a:gd name="connsiteY5" fmla="*/ 47401 h 729579"/>
              <a:gd name="connsiteX6" fmla="*/ 926967 w 1025406"/>
              <a:gd name="connsiteY6" fmla="*/ 8408 h 729579"/>
              <a:gd name="connsiteX7" fmla="*/ 879077 w 1025406"/>
              <a:gd name="connsiteY7" fmla="*/ 69157 h 729579"/>
              <a:gd name="connsiteX8" fmla="*/ 790632 w 1025406"/>
              <a:gd name="connsiteY8" fmla="*/ 69703 h 729579"/>
              <a:gd name="connsiteX9" fmla="*/ 826991 w 1025406"/>
              <a:gd name="connsiteY9" fmla="*/ 5644 h 729579"/>
              <a:gd name="connsiteX10" fmla="*/ 709412 w 1025406"/>
              <a:gd name="connsiteY10" fmla="*/ 0 h 729579"/>
              <a:gd name="connsiteX11" fmla="*/ 622295 w 1025406"/>
              <a:gd name="connsiteY11" fmla="*/ 33464 h 729579"/>
              <a:gd name="connsiteX12" fmla="*/ 534966 w 1025406"/>
              <a:gd name="connsiteY12" fmla="*/ 50207 h 729579"/>
              <a:gd name="connsiteX13" fmla="*/ 456481 w 1025406"/>
              <a:gd name="connsiteY13" fmla="*/ 16732 h 729579"/>
              <a:gd name="connsiteX14" fmla="*/ 339926 w 1025406"/>
              <a:gd name="connsiteY14" fmla="*/ 58573 h 729579"/>
              <a:gd name="connsiteX15" fmla="*/ 337664 w 1025406"/>
              <a:gd name="connsiteY15" fmla="*/ 91438 h 729579"/>
              <a:gd name="connsiteX16" fmla="*/ 354070 w 1025406"/>
              <a:gd name="connsiteY16" fmla="*/ 97009 h 729579"/>
              <a:gd name="connsiteX17" fmla="*/ 296647 w 1025406"/>
              <a:gd name="connsiteY17" fmla="*/ 133216 h 729579"/>
              <a:gd name="connsiteX18" fmla="*/ 278275 w 1025406"/>
              <a:gd name="connsiteY18" fmla="*/ 222971 h 729579"/>
              <a:gd name="connsiteX19" fmla="*/ 261013 w 1025406"/>
              <a:gd name="connsiteY19" fmla="*/ 262080 h 729579"/>
              <a:gd name="connsiteX20" fmla="*/ 181802 w 1025406"/>
              <a:gd name="connsiteY20" fmla="*/ 205630 h 729579"/>
              <a:gd name="connsiteX21" fmla="*/ 165907 w 1025406"/>
              <a:gd name="connsiteY21" fmla="*/ 214681 h 729579"/>
              <a:gd name="connsiteX22" fmla="*/ 207993 w 1025406"/>
              <a:gd name="connsiteY22" fmla="*/ 306675 h 729579"/>
              <a:gd name="connsiteX23" fmla="*/ 185690 w 1025406"/>
              <a:gd name="connsiteY23" fmla="*/ 440500 h 729579"/>
              <a:gd name="connsiteX24" fmla="*/ 79176 w 1025406"/>
              <a:gd name="connsiteY24" fmla="*/ 463089 h 729579"/>
              <a:gd name="connsiteX25" fmla="*/ 61488 w 1025406"/>
              <a:gd name="connsiteY25" fmla="*/ 403377 h 729579"/>
              <a:gd name="connsiteX26" fmla="*/ 0 w 1025406"/>
              <a:gd name="connsiteY26" fmla="*/ 419276 h 729579"/>
              <a:gd name="connsiteX27" fmla="*/ 71968 w 1025406"/>
              <a:gd name="connsiteY27" fmla="*/ 565982 h 729579"/>
              <a:gd name="connsiteX28" fmla="*/ 140227 w 1025406"/>
              <a:gd name="connsiteY28" fmla="*/ 609744 h 729579"/>
              <a:gd name="connsiteX29" fmla="*/ 243154 w 1025406"/>
              <a:gd name="connsiteY29" fmla="*/ 729579 h 729579"/>
              <a:gd name="connsiteX30" fmla="*/ 318522 w 1025406"/>
              <a:gd name="connsiteY30" fmla="*/ 676324 h 729579"/>
              <a:gd name="connsiteX31" fmla="*/ 366030 w 1025406"/>
              <a:gd name="connsiteY31" fmla="*/ 554755 h 729579"/>
              <a:gd name="connsiteX32" fmla="*/ 505685 w 1025406"/>
              <a:gd name="connsiteY32" fmla="*/ 523317 h 729579"/>
              <a:gd name="connsiteX33" fmla="*/ 525838 w 1025406"/>
              <a:gd name="connsiteY33" fmla="*/ 528603 h 729579"/>
              <a:gd name="connsiteX34" fmla="*/ 597706 w 1025406"/>
              <a:gd name="connsiteY34" fmla="*/ 574202 h 729579"/>
              <a:gd name="connsiteX35" fmla="*/ 652507 w 1025406"/>
              <a:gd name="connsiteY35" fmla="*/ 621337 h 729579"/>
              <a:gd name="connsiteX36" fmla="*/ 649635 w 1025406"/>
              <a:gd name="connsiteY36" fmla="*/ 621337 h 729579"/>
              <a:gd name="connsiteX37" fmla="*/ 687668 w 1025406"/>
              <a:gd name="connsiteY37" fmla="*/ 654043 h 729579"/>
              <a:gd name="connsiteX38" fmla="*/ 767548 w 1025406"/>
              <a:gd name="connsiteY38" fmla="*/ 675561 h 729579"/>
              <a:gd name="connsiteX39" fmla="*/ 760786 w 1025406"/>
              <a:gd name="connsiteY39" fmla="*/ 561837 h 729579"/>
              <a:gd name="connsiteX40" fmla="*/ 863868 w 1025406"/>
              <a:gd name="connsiteY40" fmla="*/ 501158 h 729579"/>
              <a:gd name="connsiteX41" fmla="*/ 932582 w 1025406"/>
              <a:gd name="connsiteY41" fmla="*/ 559147 h 729579"/>
              <a:gd name="connsiteX42" fmla="*/ 998163 w 1025406"/>
              <a:gd name="connsiteY42" fmla="*/ 349147 h 729579"/>
              <a:gd name="connsiteX43" fmla="*/ 911911 w 1025406"/>
              <a:gd name="connsiteY43" fmla="*/ 345273 h 729579"/>
              <a:gd name="connsiteX0" fmla="*/ 911911 w 1025406"/>
              <a:gd name="connsiteY0" fmla="*/ 345273 h 729579"/>
              <a:gd name="connsiteX1" fmla="*/ 998275 w 1025406"/>
              <a:gd name="connsiteY1" fmla="*/ 281607 h 729579"/>
              <a:gd name="connsiteX2" fmla="*/ 942091 w 1025406"/>
              <a:gd name="connsiteY2" fmla="*/ 203529 h 729579"/>
              <a:gd name="connsiteX3" fmla="*/ 1011947 w 1025406"/>
              <a:gd name="connsiteY3" fmla="*/ 189592 h 729579"/>
              <a:gd name="connsiteX4" fmla="*/ 927994 w 1025406"/>
              <a:gd name="connsiteY4" fmla="*/ 125469 h 729579"/>
              <a:gd name="connsiteX5" fmla="*/ 1025406 w 1025406"/>
              <a:gd name="connsiteY5" fmla="*/ 47401 h 729579"/>
              <a:gd name="connsiteX6" fmla="*/ 926967 w 1025406"/>
              <a:gd name="connsiteY6" fmla="*/ 8408 h 729579"/>
              <a:gd name="connsiteX7" fmla="*/ 879077 w 1025406"/>
              <a:gd name="connsiteY7" fmla="*/ 69157 h 729579"/>
              <a:gd name="connsiteX8" fmla="*/ 790632 w 1025406"/>
              <a:gd name="connsiteY8" fmla="*/ 69703 h 729579"/>
              <a:gd name="connsiteX9" fmla="*/ 826991 w 1025406"/>
              <a:gd name="connsiteY9" fmla="*/ 5644 h 729579"/>
              <a:gd name="connsiteX10" fmla="*/ 709412 w 1025406"/>
              <a:gd name="connsiteY10" fmla="*/ 0 h 729579"/>
              <a:gd name="connsiteX11" fmla="*/ 622295 w 1025406"/>
              <a:gd name="connsiteY11" fmla="*/ 33464 h 729579"/>
              <a:gd name="connsiteX12" fmla="*/ 534966 w 1025406"/>
              <a:gd name="connsiteY12" fmla="*/ 50207 h 729579"/>
              <a:gd name="connsiteX13" fmla="*/ 456481 w 1025406"/>
              <a:gd name="connsiteY13" fmla="*/ 16732 h 729579"/>
              <a:gd name="connsiteX14" fmla="*/ 339926 w 1025406"/>
              <a:gd name="connsiteY14" fmla="*/ 58573 h 729579"/>
              <a:gd name="connsiteX15" fmla="*/ 337664 w 1025406"/>
              <a:gd name="connsiteY15" fmla="*/ 91438 h 729579"/>
              <a:gd name="connsiteX16" fmla="*/ 354070 w 1025406"/>
              <a:gd name="connsiteY16" fmla="*/ 97009 h 729579"/>
              <a:gd name="connsiteX17" fmla="*/ 296647 w 1025406"/>
              <a:gd name="connsiteY17" fmla="*/ 133216 h 729579"/>
              <a:gd name="connsiteX18" fmla="*/ 278275 w 1025406"/>
              <a:gd name="connsiteY18" fmla="*/ 222971 h 729579"/>
              <a:gd name="connsiteX19" fmla="*/ 261013 w 1025406"/>
              <a:gd name="connsiteY19" fmla="*/ 262080 h 729579"/>
              <a:gd name="connsiteX20" fmla="*/ 181802 w 1025406"/>
              <a:gd name="connsiteY20" fmla="*/ 205630 h 729579"/>
              <a:gd name="connsiteX21" fmla="*/ 165907 w 1025406"/>
              <a:gd name="connsiteY21" fmla="*/ 214681 h 729579"/>
              <a:gd name="connsiteX22" fmla="*/ 207993 w 1025406"/>
              <a:gd name="connsiteY22" fmla="*/ 306675 h 729579"/>
              <a:gd name="connsiteX23" fmla="*/ 185690 w 1025406"/>
              <a:gd name="connsiteY23" fmla="*/ 440500 h 729579"/>
              <a:gd name="connsiteX24" fmla="*/ 79176 w 1025406"/>
              <a:gd name="connsiteY24" fmla="*/ 463089 h 729579"/>
              <a:gd name="connsiteX25" fmla="*/ 61488 w 1025406"/>
              <a:gd name="connsiteY25" fmla="*/ 403377 h 729579"/>
              <a:gd name="connsiteX26" fmla="*/ 0 w 1025406"/>
              <a:gd name="connsiteY26" fmla="*/ 419276 h 729579"/>
              <a:gd name="connsiteX27" fmla="*/ 71968 w 1025406"/>
              <a:gd name="connsiteY27" fmla="*/ 565982 h 729579"/>
              <a:gd name="connsiteX28" fmla="*/ 140227 w 1025406"/>
              <a:gd name="connsiteY28" fmla="*/ 609744 h 729579"/>
              <a:gd name="connsiteX29" fmla="*/ 243154 w 1025406"/>
              <a:gd name="connsiteY29" fmla="*/ 729579 h 729579"/>
              <a:gd name="connsiteX30" fmla="*/ 318522 w 1025406"/>
              <a:gd name="connsiteY30" fmla="*/ 676324 h 729579"/>
              <a:gd name="connsiteX31" fmla="*/ 366030 w 1025406"/>
              <a:gd name="connsiteY31" fmla="*/ 554755 h 729579"/>
              <a:gd name="connsiteX32" fmla="*/ 505685 w 1025406"/>
              <a:gd name="connsiteY32" fmla="*/ 523317 h 729579"/>
              <a:gd name="connsiteX33" fmla="*/ 525838 w 1025406"/>
              <a:gd name="connsiteY33" fmla="*/ 528603 h 729579"/>
              <a:gd name="connsiteX34" fmla="*/ 597706 w 1025406"/>
              <a:gd name="connsiteY34" fmla="*/ 574202 h 729579"/>
              <a:gd name="connsiteX35" fmla="*/ 652507 w 1025406"/>
              <a:gd name="connsiteY35" fmla="*/ 621337 h 729579"/>
              <a:gd name="connsiteX36" fmla="*/ 641432 w 1025406"/>
              <a:gd name="connsiteY36" fmla="*/ 615766 h 729579"/>
              <a:gd name="connsiteX37" fmla="*/ 687668 w 1025406"/>
              <a:gd name="connsiteY37" fmla="*/ 654043 h 729579"/>
              <a:gd name="connsiteX38" fmla="*/ 767548 w 1025406"/>
              <a:gd name="connsiteY38" fmla="*/ 675561 h 729579"/>
              <a:gd name="connsiteX39" fmla="*/ 760786 w 1025406"/>
              <a:gd name="connsiteY39" fmla="*/ 561837 h 729579"/>
              <a:gd name="connsiteX40" fmla="*/ 863868 w 1025406"/>
              <a:gd name="connsiteY40" fmla="*/ 501158 h 729579"/>
              <a:gd name="connsiteX41" fmla="*/ 932582 w 1025406"/>
              <a:gd name="connsiteY41" fmla="*/ 559147 h 729579"/>
              <a:gd name="connsiteX42" fmla="*/ 998163 w 1025406"/>
              <a:gd name="connsiteY42" fmla="*/ 349147 h 729579"/>
              <a:gd name="connsiteX43" fmla="*/ 911911 w 1025406"/>
              <a:gd name="connsiteY43" fmla="*/ 345273 h 729579"/>
              <a:gd name="connsiteX0" fmla="*/ 911911 w 1025406"/>
              <a:gd name="connsiteY0" fmla="*/ 345273 h 729579"/>
              <a:gd name="connsiteX1" fmla="*/ 998275 w 1025406"/>
              <a:gd name="connsiteY1" fmla="*/ 281607 h 729579"/>
              <a:gd name="connsiteX2" fmla="*/ 942091 w 1025406"/>
              <a:gd name="connsiteY2" fmla="*/ 203529 h 729579"/>
              <a:gd name="connsiteX3" fmla="*/ 1011947 w 1025406"/>
              <a:gd name="connsiteY3" fmla="*/ 189592 h 729579"/>
              <a:gd name="connsiteX4" fmla="*/ 927994 w 1025406"/>
              <a:gd name="connsiteY4" fmla="*/ 125469 h 729579"/>
              <a:gd name="connsiteX5" fmla="*/ 1025406 w 1025406"/>
              <a:gd name="connsiteY5" fmla="*/ 47401 h 729579"/>
              <a:gd name="connsiteX6" fmla="*/ 926967 w 1025406"/>
              <a:gd name="connsiteY6" fmla="*/ 8408 h 729579"/>
              <a:gd name="connsiteX7" fmla="*/ 879077 w 1025406"/>
              <a:gd name="connsiteY7" fmla="*/ 69157 h 729579"/>
              <a:gd name="connsiteX8" fmla="*/ 790632 w 1025406"/>
              <a:gd name="connsiteY8" fmla="*/ 69703 h 729579"/>
              <a:gd name="connsiteX9" fmla="*/ 826991 w 1025406"/>
              <a:gd name="connsiteY9" fmla="*/ 5644 h 729579"/>
              <a:gd name="connsiteX10" fmla="*/ 709412 w 1025406"/>
              <a:gd name="connsiteY10" fmla="*/ 0 h 729579"/>
              <a:gd name="connsiteX11" fmla="*/ 622295 w 1025406"/>
              <a:gd name="connsiteY11" fmla="*/ 33464 h 729579"/>
              <a:gd name="connsiteX12" fmla="*/ 534966 w 1025406"/>
              <a:gd name="connsiteY12" fmla="*/ 50207 h 729579"/>
              <a:gd name="connsiteX13" fmla="*/ 456481 w 1025406"/>
              <a:gd name="connsiteY13" fmla="*/ 16732 h 729579"/>
              <a:gd name="connsiteX14" fmla="*/ 339926 w 1025406"/>
              <a:gd name="connsiteY14" fmla="*/ 58573 h 729579"/>
              <a:gd name="connsiteX15" fmla="*/ 337664 w 1025406"/>
              <a:gd name="connsiteY15" fmla="*/ 91438 h 729579"/>
              <a:gd name="connsiteX16" fmla="*/ 354070 w 1025406"/>
              <a:gd name="connsiteY16" fmla="*/ 97009 h 729579"/>
              <a:gd name="connsiteX17" fmla="*/ 296647 w 1025406"/>
              <a:gd name="connsiteY17" fmla="*/ 133216 h 729579"/>
              <a:gd name="connsiteX18" fmla="*/ 278275 w 1025406"/>
              <a:gd name="connsiteY18" fmla="*/ 222971 h 729579"/>
              <a:gd name="connsiteX19" fmla="*/ 261013 w 1025406"/>
              <a:gd name="connsiteY19" fmla="*/ 262080 h 729579"/>
              <a:gd name="connsiteX20" fmla="*/ 181802 w 1025406"/>
              <a:gd name="connsiteY20" fmla="*/ 205630 h 729579"/>
              <a:gd name="connsiteX21" fmla="*/ 165907 w 1025406"/>
              <a:gd name="connsiteY21" fmla="*/ 214681 h 729579"/>
              <a:gd name="connsiteX22" fmla="*/ 207993 w 1025406"/>
              <a:gd name="connsiteY22" fmla="*/ 306675 h 729579"/>
              <a:gd name="connsiteX23" fmla="*/ 185690 w 1025406"/>
              <a:gd name="connsiteY23" fmla="*/ 440500 h 729579"/>
              <a:gd name="connsiteX24" fmla="*/ 79176 w 1025406"/>
              <a:gd name="connsiteY24" fmla="*/ 463089 h 729579"/>
              <a:gd name="connsiteX25" fmla="*/ 61488 w 1025406"/>
              <a:gd name="connsiteY25" fmla="*/ 403377 h 729579"/>
              <a:gd name="connsiteX26" fmla="*/ 0 w 1025406"/>
              <a:gd name="connsiteY26" fmla="*/ 419276 h 729579"/>
              <a:gd name="connsiteX27" fmla="*/ 71968 w 1025406"/>
              <a:gd name="connsiteY27" fmla="*/ 565982 h 729579"/>
              <a:gd name="connsiteX28" fmla="*/ 140227 w 1025406"/>
              <a:gd name="connsiteY28" fmla="*/ 609744 h 729579"/>
              <a:gd name="connsiteX29" fmla="*/ 243154 w 1025406"/>
              <a:gd name="connsiteY29" fmla="*/ 729579 h 729579"/>
              <a:gd name="connsiteX30" fmla="*/ 318522 w 1025406"/>
              <a:gd name="connsiteY30" fmla="*/ 676324 h 729579"/>
              <a:gd name="connsiteX31" fmla="*/ 376967 w 1025406"/>
              <a:gd name="connsiteY31" fmla="*/ 557541 h 729579"/>
              <a:gd name="connsiteX32" fmla="*/ 505685 w 1025406"/>
              <a:gd name="connsiteY32" fmla="*/ 523317 h 729579"/>
              <a:gd name="connsiteX33" fmla="*/ 525838 w 1025406"/>
              <a:gd name="connsiteY33" fmla="*/ 528603 h 729579"/>
              <a:gd name="connsiteX34" fmla="*/ 597706 w 1025406"/>
              <a:gd name="connsiteY34" fmla="*/ 574202 h 729579"/>
              <a:gd name="connsiteX35" fmla="*/ 652507 w 1025406"/>
              <a:gd name="connsiteY35" fmla="*/ 621337 h 729579"/>
              <a:gd name="connsiteX36" fmla="*/ 641432 w 1025406"/>
              <a:gd name="connsiteY36" fmla="*/ 615766 h 729579"/>
              <a:gd name="connsiteX37" fmla="*/ 687668 w 1025406"/>
              <a:gd name="connsiteY37" fmla="*/ 654043 h 729579"/>
              <a:gd name="connsiteX38" fmla="*/ 767548 w 1025406"/>
              <a:gd name="connsiteY38" fmla="*/ 675561 h 729579"/>
              <a:gd name="connsiteX39" fmla="*/ 760786 w 1025406"/>
              <a:gd name="connsiteY39" fmla="*/ 561837 h 729579"/>
              <a:gd name="connsiteX40" fmla="*/ 863868 w 1025406"/>
              <a:gd name="connsiteY40" fmla="*/ 501158 h 729579"/>
              <a:gd name="connsiteX41" fmla="*/ 932582 w 1025406"/>
              <a:gd name="connsiteY41" fmla="*/ 559147 h 729579"/>
              <a:gd name="connsiteX42" fmla="*/ 998163 w 1025406"/>
              <a:gd name="connsiteY42" fmla="*/ 349147 h 729579"/>
              <a:gd name="connsiteX43" fmla="*/ 911911 w 1025406"/>
              <a:gd name="connsiteY43" fmla="*/ 345273 h 72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25406" h="729579">
                <a:moveTo>
                  <a:pt x="911911" y="345273"/>
                </a:moveTo>
                <a:lnTo>
                  <a:pt x="998275" y="281607"/>
                </a:lnTo>
                <a:lnTo>
                  <a:pt x="942091" y="203529"/>
                </a:lnTo>
                <a:lnTo>
                  <a:pt x="1011947" y="189592"/>
                </a:lnTo>
                <a:lnTo>
                  <a:pt x="927994" y="125469"/>
                </a:lnTo>
                <a:lnTo>
                  <a:pt x="1025406" y="47401"/>
                </a:lnTo>
                <a:lnTo>
                  <a:pt x="926967" y="8408"/>
                </a:lnTo>
                <a:lnTo>
                  <a:pt x="879077" y="69157"/>
                </a:lnTo>
                <a:lnTo>
                  <a:pt x="790632" y="69703"/>
                </a:lnTo>
                <a:lnTo>
                  <a:pt x="826991" y="5644"/>
                </a:lnTo>
                <a:lnTo>
                  <a:pt x="709412" y="0"/>
                </a:lnTo>
                <a:lnTo>
                  <a:pt x="622295" y="33464"/>
                </a:lnTo>
                <a:lnTo>
                  <a:pt x="534966" y="50207"/>
                </a:lnTo>
                <a:lnTo>
                  <a:pt x="456481" y="16732"/>
                </a:lnTo>
                <a:lnTo>
                  <a:pt x="339926" y="58573"/>
                </a:lnTo>
                <a:lnTo>
                  <a:pt x="337664" y="91438"/>
                </a:lnTo>
                <a:lnTo>
                  <a:pt x="354070" y="97009"/>
                </a:lnTo>
                <a:lnTo>
                  <a:pt x="296647" y="133216"/>
                </a:lnTo>
                <a:lnTo>
                  <a:pt x="278275" y="222971"/>
                </a:lnTo>
                <a:lnTo>
                  <a:pt x="261013" y="262080"/>
                </a:lnTo>
                <a:lnTo>
                  <a:pt x="181802" y="205630"/>
                </a:lnTo>
                <a:lnTo>
                  <a:pt x="165907" y="214681"/>
                </a:lnTo>
                <a:lnTo>
                  <a:pt x="207993" y="306675"/>
                </a:lnTo>
                <a:lnTo>
                  <a:pt x="185690" y="440500"/>
                </a:lnTo>
                <a:cubicBezTo>
                  <a:pt x="185733" y="442460"/>
                  <a:pt x="79133" y="461129"/>
                  <a:pt x="79176" y="463089"/>
                </a:cubicBezTo>
                <a:lnTo>
                  <a:pt x="61488" y="403377"/>
                </a:lnTo>
                <a:lnTo>
                  <a:pt x="0" y="419276"/>
                </a:lnTo>
                <a:lnTo>
                  <a:pt x="71968" y="565982"/>
                </a:lnTo>
                <a:lnTo>
                  <a:pt x="140227" y="609744"/>
                </a:lnTo>
                <a:lnTo>
                  <a:pt x="243154" y="729579"/>
                </a:lnTo>
                <a:lnTo>
                  <a:pt x="318522" y="676324"/>
                </a:lnTo>
                <a:lnTo>
                  <a:pt x="376967" y="557541"/>
                </a:lnTo>
                <a:cubicBezTo>
                  <a:pt x="408161" y="532040"/>
                  <a:pt x="455807" y="519320"/>
                  <a:pt x="505685" y="523317"/>
                </a:cubicBezTo>
                <a:lnTo>
                  <a:pt x="525838" y="528603"/>
                </a:lnTo>
                <a:lnTo>
                  <a:pt x="597706" y="574202"/>
                </a:lnTo>
                <a:lnTo>
                  <a:pt x="652507" y="621337"/>
                </a:lnTo>
                <a:lnTo>
                  <a:pt x="641432" y="615766"/>
                </a:lnTo>
                <a:lnTo>
                  <a:pt x="687668" y="654043"/>
                </a:lnTo>
                <a:lnTo>
                  <a:pt x="767548" y="675561"/>
                </a:lnTo>
                <a:lnTo>
                  <a:pt x="760786" y="561837"/>
                </a:lnTo>
                <a:lnTo>
                  <a:pt x="863868" y="501158"/>
                </a:lnTo>
                <a:lnTo>
                  <a:pt x="932582" y="559147"/>
                </a:lnTo>
                <a:lnTo>
                  <a:pt x="998163" y="349147"/>
                </a:lnTo>
                <a:lnTo>
                  <a:pt x="911911" y="345273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Freeform 39"/>
          <p:cNvSpPr/>
          <p:nvPr>
            <p:custDataLst>
              <p:tags r:id="rId7"/>
            </p:custDataLst>
          </p:nvPr>
        </p:nvSpPr>
        <p:spPr bwMode="gray">
          <a:xfrm>
            <a:off x="5269676" y="1748190"/>
            <a:ext cx="1414636" cy="1081613"/>
          </a:xfrm>
          <a:custGeom>
            <a:avLst/>
            <a:gdLst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91737 w 1382751"/>
              <a:gd name="connsiteY11" fmla="*/ 869795 h 1025912"/>
              <a:gd name="connsiteX12" fmla="*/ 825190 w 1382751"/>
              <a:gd name="connsiteY12" fmla="*/ 769434 h 1025912"/>
              <a:gd name="connsiteX13" fmla="*/ 1092820 w 1382751"/>
              <a:gd name="connsiteY13" fmla="*/ 758283 h 1025912"/>
              <a:gd name="connsiteX14" fmla="*/ 1126273 w 1382751"/>
              <a:gd name="connsiteY14" fmla="*/ 724829 h 1025912"/>
              <a:gd name="connsiteX15" fmla="*/ 1003610 w 1382751"/>
              <a:gd name="connsiteY15" fmla="*/ 602166 h 1025912"/>
              <a:gd name="connsiteX16" fmla="*/ 1003610 w 1382751"/>
              <a:gd name="connsiteY16" fmla="*/ 524107 h 1025912"/>
              <a:gd name="connsiteX17" fmla="*/ 1070517 w 1382751"/>
              <a:gd name="connsiteY17" fmla="*/ 512956 h 1025912"/>
              <a:gd name="connsiteX18" fmla="*/ 1081668 w 1382751"/>
              <a:gd name="connsiteY18" fmla="*/ 579863 h 1025912"/>
              <a:gd name="connsiteX19" fmla="*/ 1204332 w 1382751"/>
              <a:gd name="connsiteY19" fmla="*/ 546409 h 1025912"/>
              <a:gd name="connsiteX20" fmla="*/ 1226634 w 1382751"/>
              <a:gd name="connsiteY20" fmla="*/ 401444 h 1025912"/>
              <a:gd name="connsiteX21" fmla="*/ 1182029 w 1382751"/>
              <a:gd name="connsiteY21" fmla="*/ 312234 h 1025912"/>
              <a:gd name="connsiteX22" fmla="*/ 1193181 w 1382751"/>
              <a:gd name="connsiteY22" fmla="*/ 289931 h 1025912"/>
              <a:gd name="connsiteX23" fmla="*/ 1282390 w 1382751"/>
              <a:gd name="connsiteY23" fmla="*/ 356839 h 1025912"/>
              <a:gd name="connsiteX24" fmla="*/ 1304693 w 1382751"/>
              <a:gd name="connsiteY24" fmla="*/ 323385 h 1025912"/>
              <a:gd name="connsiteX25" fmla="*/ 1326995 w 1382751"/>
              <a:gd name="connsiteY25" fmla="*/ 211873 h 1025912"/>
              <a:gd name="connsiteX26" fmla="*/ 1382751 w 1382751"/>
              <a:gd name="connsiteY26" fmla="*/ 178419 h 1025912"/>
              <a:gd name="connsiteX27" fmla="*/ 1215483 w 1382751"/>
              <a:gd name="connsiteY27" fmla="*/ 100361 h 1025912"/>
              <a:gd name="connsiteX28" fmla="*/ 1215483 w 1382751"/>
              <a:gd name="connsiteY28" fmla="*/ 100361 h 1025912"/>
              <a:gd name="connsiteX29" fmla="*/ 1059366 w 1382751"/>
              <a:gd name="connsiteY29" fmla="*/ 0 h 1025912"/>
              <a:gd name="connsiteX30" fmla="*/ 880947 w 1382751"/>
              <a:gd name="connsiteY30" fmla="*/ 334536 h 1025912"/>
              <a:gd name="connsiteX31" fmla="*/ 713678 w 1382751"/>
              <a:gd name="connsiteY31" fmla="*/ 423746 h 1025912"/>
              <a:gd name="connsiteX32" fmla="*/ 278781 w 1382751"/>
              <a:gd name="connsiteY32" fmla="*/ 591014 h 1025912"/>
              <a:gd name="connsiteX33" fmla="*/ 144966 w 1382751"/>
              <a:gd name="connsiteY33" fmla="*/ 735980 h 1025912"/>
              <a:gd name="connsiteX34" fmla="*/ 55756 w 1382751"/>
              <a:gd name="connsiteY34" fmla="*/ 825190 h 1025912"/>
              <a:gd name="connsiteX35" fmla="*/ 0 w 1382751"/>
              <a:gd name="connsiteY35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825190 w 1382751"/>
              <a:gd name="connsiteY12" fmla="*/ 769434 h 1025912"/>
              <a:gd name="connsiteX13" fmla="*/ 1092820 w 1382751"/>
              <a:gd name="connsiteY13" fmla="*/ 758283 h 1025912"/>
              <a:gd name="connsiteX14" fmla="*/ 1126273 w 1382751"/>
              <a:gd name="connsiteY14" fmla="*/ 724829 h 1025912"/>
              <a:gd name="connsiteX15" fmla="*/ 1003610 w 1382751"/>
              <a:gd name="connsiteY15" fmla="*/ 602166 h 1025912"/>
              <a:gd name="connsiteX16" fmla="*/ 1003610 w 1382751"/>
              <a:gd name="connsiteY16" fmla="*/ 524107 h 1025912"/>
              <a:gd name="connsiteX17" fmla="*/ 1070517 w 1382751"/>
              <a:gd name="connsiteY17" fmla="*/ 512956 h 1025912"/>
              <a:gd name="connsiteX18" fmla="*/ 1081668 w 1382751"/>
              <a:gd name="connsiteY18" fmla="*/ 579863 h 1025912"/>
              <a:gd name="connsiteX19" fmla="*/ 1204332 w 1382751"/>
              <a:gd name="connsiteY19" fmla="*/ 546409 h 1025912"/>
              <a:gd name="connsiteX20" fmla="*/ 1226634 w 1382751"/>
              <a:gd name="connsiteY20" fmla="*/ 401444 h 1025912"/>
              <a:gd name="connsiteX21" fmla="*/ 1182029 w 1382751"/>
              <a:gd name="connsiteY21" fmla="*/ 312234 h 1025912"/>
              <a:gd name="connsiteX22" fmla="*/ 1193181 w 1382751"/>
              <a:gd name="connsiteY22" fmla="*/ 289931 h 1025912"/>
              <a:gd name="connsiteX23" fmla="*/ 1282390 w 1382751"/>
              <a:gd name="connsiteY23" fmla="*/ 356839 h 1025912"/>
              <a:gd name="connsiteX24" fmla="*/ 1304693 w 1382751"/>
              <a:gd name="connsiteY24" fmla="*/ 323385 h 1025912"/>
              <a:gd name="connsiteX25" fmla="*/ 1326995 w 1382751"/>
              <a:gd name="connsiteY25" fmla="*/ 211873 h 1025912"/>
              <a:gd name="connsiteX26" fmla="*/ 1382751 w 1382751"/>
              <a:gd name="connsiteY26" fmla="*/ 178419 h 1025912"/>
              <a:gd name="connsiteX27" fmla="*/ 1215483 w 1382751"/>
              <a:gd name="connsiteY27" fmla="*/ 100361 h 1025912"/>
              <a:gd name="connsiteX28" fmla="*/ 1215483 w 1382751"/>
              <a:gd name="connsiteY28" fmla="*/ 100361 h 1025912"/>
              <a:gd name="connsiteX29" fmla="*/ 1059366 w 1382751"/>
              <a:gd name="connsiteY29" fmla="*/ 0 h 1025912"/>
              <a:gd name="connsiteX30" fmla="*/ 880947 w 1382751"/>
              <a:gd name="connsiteY30" fmla="*/ 334536 h 1025912"/>
              <a:gd name="connsiteX31" fmla="*/ 713678 w 1382751"/>
              <a:gd name="connsiteY31" fmla="*/ 423746 h 1025912"/>
              <a:gd name="connsiteX32" fmla="*/ 278781 w 1382751"/>
              <a:gd name="connsiteY32" fmla="*/ 591014 h 1025912"/>
              <a:gd name="connsiteX33" fmla="*/ 144966 w 1382751"/>
              <a:gd name="connsiteY33" fmla="*/ 735980 h 1025912"/>
              <a:gd name="connsiteX34" fmla="*/ 55756 w 1382751"/>
              <a:gd name="connsiteY34" fmla="*/ 825190 h 1025912"/>
              <a:gd name="connsiteX35" fmla="*/ 0 w 1382751"/>
              <a:gd name="connsiteY35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1092820 w 1382751"/>
              <a:gd name="connsiteY13" fmla="*/ 758283 h 1025912"/>
              <a:gd name="connsiteX14" fmla="*/ 1126273 w 1382751"/>
              <a:gd name="connsiteY14" fmla="*/ 724829 h 1025912"/>
              <a:gd name="connsiteX15" fmla="*/ 1003610 w 1382751"/>
              <a:gd name="connsiteY15" fmla="*/ 602166 h 1025912"/>
              <a:gd name="connsiteX16" fmla="*/ 1003610 w 1382751"/>
              <a:gd name="connsiteY16" fmla="*/ 524107 h 1025912"/>
              <a:gd name="connsiteX17" fmla="*/ 1070517 w 1382751"/>
              <a:gd name="connsiteY17" fmla="*/ 512956 h 1025912"/>
              <a:gd name="connsiteX18" fmla="*/ 1081668 w 1382751"/>
              <a:gd name="connsiteY18" fmla="*/ 579863 h 1025912"/>
              <a:gd name="connsiteX19" fmla="*/ 1204332 w 1382751"/>
              <a:gd name="connsiteY19" fmla="*/ 546409 h 1025912"/>
              <a:gd name="connsiteX20" fmla="*/ 1226634 w 1382751"/>
              <a:gd name="connsiteY20" fmla="*/ 401444 h 1025912"/>
              <a:gd name="connsiteX21" fmla="*/ 1182029 w 1382751"/>
              <a:gd name="connsiteY21" fmla="*/ 312234 h 1025912"/>
              <a:gd name="connsiteX22" fmla="*/ 1193181 w 1382751"/>
              <a:gd name="connsiteY22" fmla="*/ 289931 h 1025912"/>
              <a:gd name="connsiteX23" fmla="*/ 1282390 w 1382751"/>
              <a:gd name="connsiteY23" fmla="*/ 356839 h 1025912"/>
              <a:gd name="connsiteX24" fmla="*/ 1304693 w 1382751"/>
              <a:gd name="connsiteY24" fmla="*/ 323385 h 1025912"/>
              <a:gd name="connsiteX25" fmla="*/ 1326995 w 1382751"/>
              <a:gd name="connsiteY25" fmla="*/ 211873 h 1025912"/>
              <a:gd name="connsiteX26" fmla="*/ 1382751 w 1382751"/>
              <a:gd name="connsiteY26" fmla="*/ 178419 h 1025912"/>
              <a:gd name="connsiteX27" fmla="*/ 1215483 w 1382751"/>
              <a:gd name="connsiteY27" fmla="*/ 100361 h 1025912"/>
              <a:gd name="connsiteX28" fmla="*/ 1215483 w 1382751"/>
              <a:gd name="connsiteY28" fmla="*/ 100361 h 1025912"/>
              <a:gd name="connsiteX29" fmla="*/ 1059366 w 1382751"/>
              <a:gd name="connsiteY29" fmla="*/ 0 h 1025912"/>
              <a:gd name="connsiteX30" fmla="*/ 880947 w 1382751"/>
              <a:gd name="connsiteY30" fmla="*/ 334536 h 1025912"/>
              <a:gd name="connsiteX31" fmla="*/ 713678 w 1382751"/>
              <a:gd name="connsiteY31" fmla="*/ 423746 h 1025912"/>
              <a:gd name="connsiteX32" fmla="*/ 278781 w 1382751"/>
              <a:gd name="connsiteY32" fmla="*/ 591014 h 1025912"/>
              <a:gd name="connsiteX33" fmla="*/ 144966 w 1382751"/>
              <a:gd name="connsiteY33" fmla="*/ 735980 h 1025912"/>
              <a:gd name="connsiteX34" fmla="*/ 55756 w 1382751"/>
              <a:gd name="connsiteY34" fmla="*/ 825190 h 1025912"/>
              <a:gd name="connsiteX35" fmla="*/ 0 w 1382751"/>
              <a:gd name="connsiteY35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92820 w 1382751"/>
              <a:gd name="connsiteY14" fmla="*/ 758283 h 1025912"/>
              <a:gd name="connsiteX15" fmla="*/ 1126273 w 1382751"/>
              <a:gd name="connsiteY15" fmla="*/ 724829 h 1025912"/>
              <a:gd name="connsiteX16" fmla="*/ 1003610 w 1382751"/>
              <a:gd name="connsiteY16" fmla="*/ 602166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1126273 w 1382751"/>
              <a:gd name="connsiteY15" fmla="*/ 724829 h 1025912"/>
              <a:gd name="connsiteX16" fmla="*/ 1003610 w 1382751"/>
              <a:gd name="connsiteY16" fmla="*/ 602166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925907 w 1382751"/>
              <a:gd name="connsiteY15" fmla="*/ 675860 h 1025912"/>
              <a:gd name="connsiteX16" fmla="*/ 1003610 w 1382751"/>
              <a:gd name="connsiteY16" fmla="*/ 602166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34898 w 1382751"/>
              <a:gd name="connsiteY8" fmla="*/ 702527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925907 w 1382751"/>
              <a:gd name="connsiteY15" fmla="*/ 675860 h 1025912"/>
              <a:gd name="connsiteX16" fmla="*/ 1077274 w 1382751"/>
              <a:gd name="connsiteY16" fmla="*/ 675620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43739 w 1382751"/>
              <a:gd name="connsiteY8" fmla="*/ 711710 h 1025912"/>
              <a:gd name="connsiteX9" fmla="*/ 501805 w 1382751"/>
              <a:gd name="connsiteY9" fmla="*/ 713678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925907 w 1382751"/>
              <a:gd name="connsiteY15" fmla="*/ 675860 h 1025912"/>
              <a:gd name="connsiteX16" fmla="*/ 1077274 w 1382751"/>
              <a:gd name="connsiteY16" fmla="*/ 675620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22664 w 1382751"/>
              <a:gd name="connsiteY1" fmla="*/ 992458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43739 w 1382751"/>
              <a:gd name="connsiteY8" fmla="*/ 711710 h 1025912"/>
              <a:gd name="connsiteX9" fmla="*/ 510645 w 1382751"/>
              <a:gd name="connsiteY9" fmla="*/ 722860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925907 w 1382751"/>
              <a:gd name="connsiteY15" fmla="*/ 675860 h 1025912"/>
              <a:gd name="connsiteX16" fmla="*/ 1077274 w 1382751"/>
              <a:gd name="connsiteY16" fmla="*/ 675620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59005 h 1025912"/>
              <a:gd name="connsiteX1" fmla="*/ 119718 w 1382751"/>
              <a:gd name="connsiteY1" fmla="*/ 998579 h 1025912"/>
              <a:gd name="connsiteX2" fmla="*/ 133815 w 1382751"/>
              <a:gd name="connsiteY2" fmla="*/ 1014761 h 1025912"/>
              <a:gd name="connsiteX3" fmla="*/ 133815 w 1382751"/>
              <a:gd name="connsiteY3" fmla="*/ 1025912 h 1025912"/>
              <a:gd name="connsiteX4" fmla="*/ 289932 w 1382751"/>
              <a:gd name="connsiteY4" fmla="*/ 1025912 h 1025912"/>
              <a:gd name="connsiteX5" fmla="*/ 334537 w 1382751"/>
              <a:gd name="connsiteY5" fmla="*/ 947853 h 1025912"/>
              <a:gd name="connsiteX6" fmla="*/ 234176 w 1382751"/>
              <a:gd name="connsiteY6" fmla="*/ 858644 h 1025912"/>
              <a:gd name="connsiteX7" fmla="*/ 412595 w 1382751"/>
              <a:gd name="connsiteY7" fmla="*/ 802888 h 1025912"/>
              <a:gd name="connsiteX8" fmla="*/ 443739 w 1382751"/>
              <a:gd name="connsiteY8" fmla="*/ 711710 h 1025912"/>
              <a:gd name="connsiteX9" fmla="*/ 510645 w 1382751"/>
              <a:gd name="connsiteY9" fmla="*/ 722860 h 1025912"/>
              <a:gd name="connsiteX10" fmla="*/ 602166 w 1382751"/>
              <a:gd name="connsiteY10" fmla="*/ 814039 h 1025912"/>
              <a:gd name="connsiteX11" fmla="*/ 703340 w 1382751"/>
              <a:gd name="connsiteY11" fmla="*/ 851431 h 1025912"/>
              <a:gd name="connsiteX12" fmla="*/ 698489 w 1382751"/>
              <a:gd name="connsiteY12" fmla="*/ 738828 h 1025912"/>
              <a:gd name="connsiteX13" fmla="*/ 896953 w 1382751"/>
              <a:gd name="connsiteY13" fmla="*/ 812938 h 1025912"/>
              <a:gd name="connsiteX14" fmla="*/ 1004423 w 1382751"/>
              <a:gd name="connsiteY14" fmla="*/ 742980 h 1025912"/>
              <a:gd name="connsiteX15" fmla="*/ 925907 w 1382751"/>
              <a:gd name="connsiteY15" fmla="*/ 675860 h 1025912"/>
              <a:gd name="connsiteX16" fmla="*/ 1077274 w 1382751"/>
              <a:gd name="connsiteY16" fmla="*/ 675620 h 1025912"/>
              <a:gd name="connsiteX17" fmla="*/ 1003610 w 1382751"/>
              <a:gd name="connsiteY17" fmla="*/ 524107 h 1025912"/>
              <a:gd name="connsiteX18" fmla="*/ 1070517 w 1382751"/>
              <a:gd name="connsiteY18" fmla="*/ 512956 h 1025912"/>
              <a:gd name="connsiteX19" fmla="*/ 1081668 w 1382751"/>
              <a:gd name="connsiteY19" fmla="*/ 579863 h 1025912"/>
              <a:gd name="connsiteX20" fmla="*/ 1204332 w 1382751"/>
              <a:gd name="connsiteY20" fmla="*/ 546409 h 1025912"/>
              <a:gd name="connsiteX21" fmla="*/ 1226634 w 1382751"/>
              <a:gd name="connsiteY21" fmla="*/ 401444 h 1025912"/>
              <a:gd name="connsiteX22" fmla="*/ 1182029 w 1382751"/>
              <a:gd name="connsiteY22" fmla="*/ 312234 h 1025912"/>
              <a:gd name="connsiteX23" fmla="*/ 1193181 w 1382751"/>
              <a:gd name="connsiteY23" fmla="*/ 289931 h 1025912"/>
              <a:gd name="connsiteX24" fmla="*/ 1282390 w 1382751"/>
              <a:gd name="connsiteY24" fmla="*/ 356839 h 1025912"/>
              <a:gd name="connsiteX25" fmla="*/ 1304693 w 1382751"/>
              <a:gd name="connsiteY25" fmla="*/ 323385 h 1025912"/>
              <a:gd name="connsiteX26" fmla="*/ 1326995 w 1382751"/>
              <a:gd name="connsiteY26" fmla="*/ 211873 h 1025912"/>
              <a:gd name="connsiteX27" fmla="*/ 1382751 w 1382751"/>
              <a:gd name="connsiteY27" fmla="*/ 178419 h 1025912"/>
              <a:gd name="connsiteX28" fmla="*/ 1215483 w 1382751"/>
              <a:gd name="connsiteY28" fmla="*/ 100361 h 1025912"/>
              <a:gd name="connsiteX29" fmla="*/ 1215483 w 1382751"/>
              <a:gd name="connsiteY29" fmla="*/ 100361 h 1025912"/>
              <a:gd name="connsiteX30" fmla="*/ 1059366 w 1382751"/>
              <a:gd name="connsiteY30" fmla="*/ 0 h 1025912"/>
              <a:gd name="connsiteX31" fmla="*/ 880947 w 1382751"/>
              <a:gd name="connsiteY31" fmla="*/ 334536 h 1025912"/>
              <a:gd name="connsiteX32" fmla="*/ 713678 w 1382751"/>
              <a:gd name="connsiteY32" fmla="*/ 423746 h 1025912"/>
              <a:gd name="connsiteX33" fmla="*/ 278781 w 1382751"/>
              <a:gd name="connsiteY33" fmla="*/ 591014 h 1025912"/>
              <a:gd name="connsiteX34" fmla="*/ 144966 w 1382751"/>
              <a:gd name="connsiteY34" fmla="*/ 735980 h 1025912"/>
              <a:gd name="connsiteX35" fmla="*/ 55756 w 1382751"/>
              <a:gd name="connsiteY35" fmla="*/ 825190 h 1025912"/>
              <a:gd name="connsiteX36" fmla="*/ 0 w 1382751"/>
              <a:gd name="connsiteY36" fmla="*/ 959005 h 1025912"/>
              <a:gd name="connsiteX0" fmla="*/ 0 w 1382751"/>
              <a:gd name="connsiteY0" fmla="*/ 946763 h 1013670"/>
              <a:gd name="connsiteX1" fmla="*/ 119718 w 1382751"/>
              <a:gd name="connsiteY1" fmla="*/ 986337 h 1013670"/>
              <a:gd name="connsiteX2" fmla="*/ 133815 w 1382751"/>
              <a:gd name="connsiteY2" fmla="*/ 1002519 h 1013670"/>
              <a:gd name="connsiteX3" fmla="*/ 133815 w 1382751"/>
              <a:gd name="connsiteY3" fmla="*/ 1013670 h 1013670"/>
              <a:gd name="connsiteX4" fmla="*/ 289932 w 1382751"/>
              <a:gd name="connsiteY4" fmla="*/ 1013670 h 1013670"/>
              <a:gd name="connsiteX5" fmla="*/ 334537 w 1382751"/>
              <a:gd name="connsiteY5" fmla="*/ 935611 h 1013670"/>
              <a:gd name="connsiteX6" fmla="*/ 234176 w 1382751"/>
              <a:gd name="connsiteY6" fmla="*/ 846402 h 1013670"/>
              <a:gd name="connsiteX7" fmla="*/ 412595 w 1382751"/>
              <a:gd name="connsiteY7" fmla="*/ 790646 h 1013670"/>
              <a:gd name="connsiteX8" fmla="*/ 443739 w 1382751"/>
              <a:gd name="connsiteY8" fmla="*/ 699468 h 1013670"/>
              <a:gd name="connsiteX9" fmla="*/ 510645 w 1382751"/>
              <a:gd name="connsiteY9" fmla="*/ 710618 h 1013670"/>
              <a:gd name="connsiteX10" fmla="*/ 602166 w 1382751"/>
              <a:gd name="connsiteY10" fmla="*/ 801797 h 1013670"/>
              <a:gd name="connsiteX11" fmla="*/ 703340 w 1382751"/>
              <a:gd name="connsiteY11" fmla="*/ 839189 h 1013670"/>
              <a:gd name="connsiteX12" fmla="*/ 698489 w 1382751"/>
              <a:gd name="connsiteY12" fmla="*/ 726586 h 1013670"/>
              <a:gd name="connsiteX13" fmla="*/ 896953 w 1382751"/>
              <a:gd name="connsiteY13" fmla="*/ 800696 h 1013670"/>
              <a:gd name="connsiteX14" fmla="*/ 1004423 w 1382751"/>
              <a:gd name="connsiteY14" fmla="*/ 730738 h 1013670"/>
              <a:gd name="connsiteX15" fmla="*/ 925907 w 1382751"/>
              <a:gd name="connsiteY15" fmla="*/ 663618 h 1013670"/>
              <a:gd name="connsiteX16" fmla="*/ 1077274 w 1382751"/>
              <a:gd name="connsiteY16" fmla="*/ 663378 h 1013670"/>
              <a:gd name="connsiteX17" fmla="*/ 1003610 w 1382751"/>
              <a:gd name="connsiteY17" fmla="*/ 511865 h 1013670"/>
              <a:gd name="connsiteX18" fmla="*/ 1070517 w 1382751"/>
              <a:gd name="connsiteY18" fmla="*/ 500714 h 1013670"/>
              <a:gd name="connsiteX19" fmla="*/ 1081668 w 1382751"/>
              <a:gd name="connsiteY19" fmla="*/ 567621 h 1013670"/>
              <a:gd name="connsiteX20" fmla="*/ 1204332 w 1382751"/>
              <a:gd name="connsiteY20" fmla="*/ 534167 h 1013670"/>
              <a:gd name="connsiteX21" fmla="*/ 1226634 w 1382751"/>
              <a:gd name="connsiteY21" fmla="*/ 389202 h 1013670"/>
              <a:gd name="connsiteX22" fmla="*/ 1182029 w 1382751"/>
              <a:gd name="connsiteY22" fmla="*/ 299992 h 1013670"/>
              <a:gd name="connsiteX23" fmla="*/ 1193181 w 1382751"/>
              <a:gd name="connsiteY23" fmla="*/ 277689 h 1013670"/>
              <a:gd name="connsiteX24" fmla="*/ 1282390 w 1382751"/>
              <a:gd name="connsiteY24" fmla="*/ 344597 h 1013670"/>
              <a:gd name="connsiteX25" fmla="*/ 1304693 w 1382751"/>
              <a:gd name="connsiteY25" fmla="*/ 311143 h 1013670"/>
              <a:gd name="connsiteX26" fmla="*/ 1326995 w 1382751"/>
              <a:gd name="connsiteY26" fmla="*/ 199631 h 1013670"/>
              <a:gd name="connsiteX27" fmla="*/ 1382751 w 1382751"/>
              <a:gd name="connsiteY27" fmla="*/ 166177 h 1013670"/>
              <a:gd name="connsiteX28" fmla="*/ 1215483 w 1382751"/>
              <a:gd name="connsiteY28" fmla="*/ 88119 h 1013670"/>
              <a:gd name="connsiteX29" fmla="*/ 1215483 w 1382751"/>
              <a:gd name="connsiteY29" fmla="*/ 88119 h 1013670"/>
              <a:gd name="connsiteX30" fmla="*/ 1053472 w 1382751"/>
              <a:gd name="connsiteY30" fmla="*/ 0 h 1013670"/>
              <a:gd name="connsiteX31" fmla="*/ 880947 w 1382751"/>
              <a:gd name="connsiteY31" fmla="*/ 322294 h 1013670"/>
              <a:gd name="connsiteX32" fmla="*/ 713678 w 1382751"/>
              <a:gd name="connsiteY32" fmla="*/ 411504 h 1013670"/>
              <a:gd name="connsiteX33" fmla="*/ 278781 w 1382751"/>
              <a:gd name="connsiteY33" fmla="*/ 578772 h 1013670"/>
              <a:gd name="connsiteX34" fmla="*/ 144966 w 1382751"/>
              <a:gd name="connsiteY34" fmla="*/ 723738 h 1013670"/>
              <a:gd name="connsiteX35" fmla="*/ 55756 w 1382751"/>
              <a:gd name="connsiteY35" fmla="*/ 812948 h 1013670"/>
              <a:gd name="connsiteX36" fmla="*/ 0 w 1382751"/>
              <a:gd name="connsiteY36" fmla="*/ 946763 h 101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82751" h="1013670">
                <a:moveTo>
                  <a:pt x="0" y="946763"/>
                </a:moveTo>
                <a:lnTo>
                  <a:pt x="119718" y="986337"/>
                </a:lnTo>
                <a:lnTo>
                  <a:pt x="133815" y="1002519"/>
                </a:lnTo>
                <a:lnTo>
                  <a:pt x="133815" y="1013670"/>
                </a:lnTo>
                <a:lnTo>
                  <a:pt x="289932" y="1013670"/>
                </a:lnTo>
                <a:lnTo>
                  <a:pt x="334537" y="935611"/>
                </a:lnTo>
                <a:lnTo>
                  <a:pt x="234176" y="846402"/>
                </a:lnTo>
                <a:lnTo>
                  <a:pt x="412595" y="790646"/>
                </a:lnTo>
                <a:lnTo>
                  <a:pt x="443739" y="699468"/>
                </a:lnTo>
                <a:lnTo>
                  <a:pt x="510645" y="710618"/>
                </a:lnTo>
                <a:lnTo>
                  <a:pt x="602166" y="801797"/>
                </a:lnTo>
                <a:lnTo>
                  <a:pt x="703340" y="839189"/>
                </a:lnTo>
                <a:lnTo>
                  <a:pt x="698489" y="726586"/>
                </a:lnTo>
                <a:lnTo>
                  <a:pt x="896953" y="800696"/>
                </a:lnTo>
                <a:lnTo>
                  <a:pt x="1004423" y="730738"/>
                </a:lnTo>
                <a:lnTo>
                  <a:pt x="925907" y="663618"/>
                </a:lnTo>
                <a:lnTo>
                  <a:pt x="1077274" y="663378"/>
                </a:lnTo>
                <a:lnTo>
                  <a:pt x="1003610" y="511865"/>
                </a:lnTo>
                <a:lnTo>
                  <a:pt x="1070517" y="500714"/>
                </a:lnTo>
                <a:lnTo>
                  <a:pt x="1081668" y="567621"/>
                </a:lnTo>
                <a:lnTo>
                  <a:pt x="1204332" y="534167"/>
                </a:lnTo>
                <a:lnTo>
                  <a:pt x="1226634" y="389202"/>
                </a:lnTo>
                <a:lnTo>
                  <a:pt x="1182029" y="299992"/>
                </a:lnTo>
                <a:lnTo>
                  <a:pt x="1193181" y="277689"/>
                </a:lnTo>
                <a:lnTo>
                  <a:pt x="1282390" y="344597"/>
                </a:lnTo>
                <a:lnTo>
                  <a:pt x="1304693" y="311143"/>
                </a:lnTo>
                <a:lnTo>
                  <a:pt x="1326995" y="199631"/>
                </a:lnTo>
                <a:lnTo>
                  <a:pt x="1382751" y="166177"/>
                </a:lnTo>
                <a:lnTo>
                  <a:pt x="1215483" y="88119"/>
                </a:lnTo>
                <a:lnTo>
                  <a:pt x="1215483" y="88119"/>
                </a:lnTo>
                <a:lnTo>
                  <a:pt x="1053472" y="0"/>
                </a:lnTo>
                <a:lnTo>
                  <a:pt x="880947" y="322294"/>
                </a:lnTo>
                <a:lnTo>
                  <a:pt x="713678" y="411504"/>
                </a:lnTo>
                <a:lnTo>
                  <a:pt x="278781" y="578772"/>
                </a:lnTo>
                <a:lnTo>
                  <a:pt x="144966" y="723738"/>
                </a:lnTo>
                <a:lnTo>
                  <a:pt x="55756" y="812948"/>
                </a:lnTo>
                <a:lnTo>
                  <a:pt x="0" y="946763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Freeform 37"/>
          <p:cNvSpPr/>
          <p:nvPr>
            <p:custDataLst>
              <p:tags r:id="rId8"/>
            </p:custDataLst>
          </p:nvPr>
        </p:nvSpPr>
        <p:spPr bwMode="gray">
          <a:xfrm>
            <a:off x="5095393" y="2491431"/>
            <a:ext cx="920265" cy="660101"/>
          </a:xfrm>
          <a:custGeom>
            <a:avLst/>
            <a:gdLst>
              <a:gd name="connsiteX0" fmla="*/ 0 w 936703"/>
              <a:gd name="connsiteY0" fmla="*/ 591014 h 646770"/>
              <a:gd name="connsiteX1" fmla="*/ 0 w 936703"/>
              <a:gd name="connsiteY1" fmla="*/ 446049 h 646770"/>
              <a:gd name="connsiteX2" fmla="*/ 133815 w 936703"/>
              <a:gd name="connsiteY2" fmla="*/ 267629 h 646770"/>
              <a:gd name="connsiteX3" fmla="*/ 267630 w 936703"/>
              <a:gd name="connsiteY3" fmla="*/ 301083 h 646770"/>
              <a:gd name="connsiteX4" fmla="*/ 267630 w 936703"/>
              <a:gd name="connsiteY4" fmla="*/ 356839 h 646770"/>
              <a:gd name="connsiteX5" fmla="*/ 457200 w 936703"/>
              <a:gd name="connsiteY5" fmla="*/ 345688 h 646770"/>
              <a:gd name="connsiteX6" fmla="*/ 512956 w 936703"/>
              <a:gd name="connsiteY6" fmla="*/ 234175 h 646770"/>
              <a:gd name="connsiteX7" fmla="*/ 423747 w 936703"/>
              <a:gd name="connsiteY7" fmla="*/ 167268 h 646770"/>
              <a:gd name="connsiteX8" fmla="*/ 591015 w 936703"/>
              <a:gd name="connsiteY8" fmla="*/ 100361 h 646770"/>
              <a:gd name="connsiteX9" fmla="*/ 591015 w 936703"/>
              <a:gd name="connsiteY9" fmla="*/ 0 h 646770"/>
              <a:gd name="connsiteX10" fmla="*/ 635620 w 936703"/>
              <a:gd name="connsiteY10" fmla="*/ 22302 h 646770"/>
              <a:gd name="connsiteX11" fmla="*/ 747132 w 936703"/>
              <a:gd name="connsiteY11" fmla="*/ 133814 h 646770"/>
              <a:gd name="connsiteX12" fmla="*/ 747132 w 936703"/>
              <a:gd name="connsiteY12" fmla="*/ 133814 h 646770"/>
              <a:gd name="connsiteX13" fmla="*/ 925552 w 936703"/>
              <a:gd name="connsiteY13" fmla="*/ 178419 h 646770"/>
              <a:gd name="connsiteX14" fmla="*/ 936703 w 936703"/>
              <a:gd name="connsiteY14" fmla="*/ 323385 h 646770"/>
              <a:gd name="connsiteX15" fmla="*/ 847493 w 936703"/>
              <a:gd name="connsiteY15" fmla="*/ 367990 h 646770"/>
              <a:gd name="connsiteX16" fmla="*/ 892098 w 936703"/>
              <a:gd name="connsiteY16" fmla="*/ 434897 h 646770"/>
              <a:gd name="connsiteX17" fmla="*/ 825191 w 936703"/>
              <a:gd name="connsiteY17" fmla="*/ 501805 h 646770"/>
              <a:gd name="connsiteX18" fmla="*/ 735981 w 936703"/>
              <a:gd name="connsiteY18" fmla="*/ 501805 h 646770"/>
              <a:gd name="connsiteX19" fmla="*/ 691376 w 936703"/>
              <a:gd name="connsiteY19" fmla="*/ 546410 h 646770"/>
              <a:gd name="connsiteX20" fmla="*/ 568713 w 936703"/>
              <a:gd name="connsiteY20" fmla="*/ 602166 h 646770"/>
              <a:gd name="connsiteX21" fmla="*/ 423747 w 936703"/>
              <a:gd name="connsiteY21" fmla="*/ 624468 h 646770"/>
              <a:gd name="connsiteX22" fmla="*/ 267630 w 936703"/>
              <a:gd name="connsiteY22" fmla="*/ 568712 h 646770"/>
              <a:gd name="connsiteX23" fmla="*/ 267630 w 936703"/>
              <a:gd name="connsiteY23" fmla="*/ 568712 h 646770"/>
              <a:gd name="connsiteX24" fmla="*/ 245327 w 936703"/>
              <a:gd name="connsiteY24" fmla="*/ 646770 h 646770"/>
              <a:gd name="connsiteX25" fmla="*/ 100361 w 936703"/>
              <a:gd name="connsiteY25" fmla="*/ 635619 h 646770"/>
              <a:gd name="connsiteX26" fmla="*/ 44605 w 936703"/>
              <a:gd name="connsiteY26" fmla="*/ 646770 h 646770"/>
              <a:gd name="connsiteX27" fmla="*/ 0 w 936703"/>
              <a:gd name="connsiteY27" fmla="*/ 591014 h 646770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60576 w 961298"/>
              <a:gd name="connsiteY18" fmla="*/ 501805 h 711712"/>
              <a:gd name="connsiteX19" fmla="*/ 715971 w 961298"/>
              <a:gd name="connsiteY19" fmla="*/ 546410 h 711712"/>
              <a:gd name="connsiteX20" fmla="*/ 593308 w 961298"/>
              <a:gd name="connsiteY20" fmla="*/ 602166 h 711712"/>
              <a:gd name="connsiteX21" fmla="*/ 448342 w 961298"/>
              <a:gd name="connsiteY21" fmla="*/ 624468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60576 w 961298"/>
              <a:gd name="connsiteY18" fmla="*/ 501805 h 711712"/>
              <a:gd name="connsiteX19" fmla="*/ 715971 w 961298"/>
              <a:gd name="connsiteY19" fmla="*/ 546410 h 711712"/>
              <a:gd name="connsiteX20" fmla="*/ 581249 w 961298"/>
              <a:gd name="connsiteY20" fmla="*/ 619860 h 711712"/>
              <a:gd name="connsiteX21" fmla="*/ 448342 w 961298"/>
              <a:gd name="connsiteY21" fmla="*/ 624468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60576 w 961298"/>
              <a:gd name="connsiteY18" fmla="*/ 501805 h 711712"/>
              <a:gd name="connsiteX19" fmla="*/ 715971 w 961298"/>
              <a:gd name="connsiteY19" fmla="*/ 546410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60576 w 961298"/>
              <a:gd name="connsiteY18" fmla="*/ 501805 h 711712"/>
              <a:gd name="connsiteX19" fmla="*/ 728030 w 961298"/>
              <a:gd name="connsiteY19" fmla="*/ 496871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60576 w 961298"/>
              <a:gd name="connsiteY18" fmla="*/ 501805 h 711712"/>
              <a:gd name="connsiteX19" fmla="*/ 649646 w 961298"/>
              <a:gd name="connsiteY19" fmla="*/ 578259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501805 h 711712"/>
              <a:gd name="connsiteX18" fmla="*/ 715355 w 961298"/>
              <a:gd name="connsiteY18" fmla="*/ 494728 h 711712"/>
              <a:gd name="connsiteX19" fmla="*/ 649646 w 961298"/>
              <a:gd name="connsiteY19" fmla="*/ 578259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916693 w 961298"/>
              <a:gd name="connsiteY16" fmla="*/ 434897 h 711712"/>
              <a:gd name="connsiteX17" fmla="*/ 849786 w 961298"/>
              <a:gd name="connsiteY17" fmla="*/ 455804 h 711712"/>
              <a:gd name="connsiteX18" fmla="*/ 715355 w 961298"/>
              <a:gd name="connsiteY18" fmla="*/ 494728 h 711712"/>
              <a:gd name="connsiteX19" fmla="*/ 649646 w 961298"/>
              <a:gd name="connsiteY19" fmla="*/ 578259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72088 w 961298"/>
              <a:gd name="connsiteY15" fmla="*/ 367990 h 711712"/>
              <a:gd name="connsiteX16" fmla="*/ 826251 w 961298"/>
              <a:gd name="connsiteY16" fmla="*/ 364125 h 711712"/>
              <a:gd name="connsiteX17" fmla="*/ 849786 w 961298"/>
              <a:gd name="connsiteY17" fmla="*/ 455804 h 711712"/>
              <a:gd name="connsiteX18" fmla="*/ 715355 w 961298"/>
              <a:gd name="connsiteY18" fmla="*/ 494728 h 711712"/>
              <a:gd name="connsiteX19" fmla="*/ 649646 w 961298"/>
              <a:gd name="connsiteY19" fmla="*/ 578259 h 711712"/>
              <a:gd name="connsiteX20" fmla="*/ 581249 w 961298"/>
              <a:gd name="connsiteY20" fmla="*/ 619860 h 711712"/>
              <a:gd name="connsiteX21" fmla="*/ 436283 w 961298"/>
              <a:gd name="connsiteY21" fmla="*/ 631546 h 711712"/>
              <a:gd name="connsiteX22" fmla="*/ 292225 w 961298"/>
              <a:gd name="connsiteY22" fmla="*/ 568712 h 711712"/>
              <a:gd name="connsiteX23" fmla="*/ 292225 w 961298"/>
              <a:gd name="connsiteY23" fmla="*/ 568712 h 711712"/>
              <a:gd name="connsiteX24" fmla="*/ 269922 w 961298"/>
              <a:gd name="connsiteY24" fmla="*/ 646770 h 711712"/>
              <a:gd name="connsiteX25" fmla="*/ 124956 w 961298"/>
              <a:gd name="connsiteY25" fmla="*/ 635619 h 711712"/>
              <a:gd name="connsiteX26" fmla="*/ 69200 w 961298"/>
              <a:gd name="connsiteY26" fmla="*/ 646770 h 711712"/>
              <a:gd name="connsiteX27" fmla="*/ 0 w 961298"/>
              <a:gd name="connsiteY27" fmla="*/ 711712 h 711712"/>
              <a:gd name="connsiteX28" fmla="*/ 24595 w 961298"/>
              <a:gd name="connsiteY28" fmla="*/ 591014 h 711712"/>
              <a:gd name="connsiteX0" fmla="*/ 24595 w 961298"/>
              <a:gd name="connsiteY0" fmla="*/ 591014 h 711712"/>
              <a:gd name="connsiteX1" fmla="*/ 24595 w 961298"/>
              <a:gd name="connsiteY1" fmla="*/ 446049 h 711712"/>
              <a:gd name="connsiteX2" fmla="*/ 158410 w 961298"/>
              <a:gd name="connsiteY2" fmla="*/ 267629 h 711712"/>
              <a:gd name="connsiteX3" fmla="*/ 292225 w 961298"/>
              <a:gd name="connsiteY3" fmla="*/ 301083 h 711712"/>
              <a:gd name="connsiteX4" fmla="*/ 292225 w 961298"/>
              <a:gd name="connsiteY4" fmla="*/ 356839 h 711712"/>
              <a:gd name="connsiteX5" fmla="*/ 481795 w 961298"/>
              <a:gd name="connsiteY5" fmla="*/ 345688 h 711712"/>
              <a:gd name="connsiteX6" fmla="*/ 537551 w 961298"/>
              <a:gd name="connsiteY6" fmla="*/ 234175 h 711712"/>
              <a:gd name="connsiteX7" fmla="*/ 448342 w 961298"/>
              <a:gd name="connsiteY7" fmla="*/ 167268 h 711712"/>
              <a:gd name="connsiteX8" fmla="*/ 615610 w 961298"/>
              <a:gd name="connsiteY8" fmla="*/ 100361 h 711712"/>
              <a:gd name="connsiteX9" fmla="*/ 615610 w 961298"/>
              <a:gd name="connsiteY9" fmla="*/ 0 h 711712"/>
              <a:gd name="connsiteX10" fmla="*/ 660215 w 961298"/>
              <a:gd name="connsiteY10" fmla="*/ 22302 h 711712"/>
              <a:gd name="connsiteX11" fmla="*/ 771727 w 961298"/>
              <a:gd name="connsiteY11" fmla="*/ 133814 h 711712"/>
              <a:gd name="connsiteX12" fmla="*/ 771727 w 961298"/>
              <a:gd name="connsiteY12" fmla="*/ 133814 h 711712"/>
              <a:gd name="connsiteX13" fmla="*/ 950147 w 961298"/>
              <a:gd name="connsiteY13" fmla="*/ 178419 h 711712"/>
              <a:gd name="connsiteX14" fmla="*/ 961298 w 961298"/>
              <a:gd name="connsiteY14" fmla="*/ 323385 h 711712"/>
              <a:gd name="connsiteX15" fmla="*/ 826251 w 961298"/>
              <a:gd name="connsiteY15" fmla="*/ 364125 h 711712"/>
              <a:gd name="connsiteX16" fmla="*/ 849786 w 961298"/>
              <a:gd name="connsiteY16" fmla="*/ 455804 h 711712"/>
              <a:gd name="connsiteX17" fmla="*/ 715355 w 961298"/>
              <a:gd name="connsiteY17" fmla="*/ 494728 h 711712"/>
              <a:gd name="connsiteX18" fmla="*/ 649646 w 961298"/>
              <a:gd name="connsiteY18" fmla="*/ 578259 h 711712"/>
              <a:gd name="connsiteX19" fmla="*/ 581249 w 961298"/>
              <a:gd name="connsiteY19" fmla="*/ 619860 h 711712"/>
              <a:gd name="connsiteX20" fmla="*/ 436283 w 961298"/>
              <a:gd name="connsiteY20" fmla="*/ 631546 h 711712"/>
              <a:gd name="connsiteX21" fmla="*/ 292225 w 961298"/>
              <a:gd name="connsiteY21" fmla="*/ 568712 h 711712"/>
              <a:gd name="connsiteX22" fmla="*/ 292225 w 961298"/>
              <a:gd name="connsiteY22" fmla="*/ 568712 h 711712"/>
              <a:gd name="connsiteX23" fmla="*/ 269922 w 961298"/>
              <a:gd name="connsiteY23" fmla="*/ 646770 h 711712"/>
              <a:gd name="connsiteX24" fmla="*/ 124956 w 961298"/>
              <a:gd name="connsiteY24" fmla="*/ 635619 h 711712"/>
              <a:gd name="connsiteX25" fmla="*/ 69200 w 961298"/>
              <a:gd name="connsiteY25" fmla="*/ 646770 h 711712"/>
              <a:gd name="connsiteX26" fmla="*/ 0 w 961298"/>
              <a:gd name="connsiteY26" fmla="*/ 711712 h 711712"/>
              <a:gd name="connsiteX27" fmla="*/ 24595 w 961298"/>
              <a:gd name="connsiteY27" fmla="*/ 591014 h 711712"/>
              <a:gd name="connsiteX0" fmla="*/ 24595 w 950147"/>
              <a:gd name="connsiteY0" fmla="*/ 591014 h 711712"/>
              <a:gd name="connsiteX1" fmla="*/ 24595 w 950147"/>
              <a:gd name="connsiteY1" fmla="*/ 446049 h 711712"/>
              <a:gd name="connsiteX2" fmla="*/ 158410 w 950147"/>
              <a:gd name="connsiteY2" fmla="*/ 267629 h 711712"/>
              <a:gd name="connsiteX3" fmla="*/ 292225 w 950147"/>
              <a:gd name="connsiteY3" fmla="*/ 301083 h 711712"/>
              <a:gd name="connsiteX4" fmla="*/ 292225 w 950147"/>
              <a:gd name="connsiteY4" fmla="*/ 356839 h 711712"/>
              <a:gd name="connsiteX5" fmla="*/ 481795 w 950147"/>
              <a:gd name="connsiteY5" fmla="*/ 345688 h 711712"/>
              <a:gd name="connsiteX6" fmla="*/ 537551 w 950147"/>
              <a:gd name="connsiteY6" fmla="*/ 234175 h 711712"/>
              <a:gd name="connsiteX7" fmla="*/ 448342 w 950147"/>
              <a:gd name="connsiteY7" fmla="*/ 167268 h 711712"/>
              <a:gd name="connsiteX8" fmla="*/ 615610 w 950147"/>
              <a:gd name="connsiteY8" fmla="*/ 100361 h 711712"/>
              <a:gd name="connsiteX9" fmla="*/ 615610 w 950147"/>
              <a:gd name="connsiteY9" fmla="*/ 0 h 711712"/>
              <a:gd name="connsiteX10" fmla="*/ 660215 w 950147"/>
              <a:gd name="connsiteY10" fmla="*/ 22302 h 711712"/>
              <a:gd name="connsiteX11" fmla="*/ 771727 w 950147"/>
              <a:gd name="connsiteY11" fmla="*/ 133814 h 711712"/>
              <a:gd name="connsiteX12" fmla="*/ 771727 w 950147"/>
              <a:gd name="connsiteY12" fmla="*/ 133814 h 711712"/>
              <a:gd name="connsiteX13" fmla="*/ 950147 w 950147"/>
              <a:gd name="connsiteY13" fmla="*/ 178419 h 711712"/>
              <a:gd name="connsiteX14" fmla="*/ 910046 w 950147"/>
              <a:gd name="connsiteY14" fmla="*/ 277384 h 711712"/>
              <a:gd name="connsiteX15" fmla="*/ 826251 w 950147"/>
              <a:gd name="connsiteY15" fmla="*/ 364125 h 711712"/>
              <a:gd name="connsiteX16" fmla="*/ 849786 w 950147"/>
              <a:gd name="connsiteY16" fmla="*/ 455804 h 711712"/>
              <a:gd name="connsiteX17" fmla="*/ 715355 w 950147"/>
              <a:gd name="connsiteY17" fmla="*/ 494728 h 711712"/>
              <a:gd name="connsiteX18" fmla="*/ 649646 w 950147"/>
              <a:gd name="connsiteY18" fmla="*/ 578259 h 711712"/>
              <a:gd name="connsiteX19" fmla="*/ 581249 w 950147"/>
              <a:gd name="connsiteY19" fmla="*/ 619860 h 711712"/>
              <a:gd name="connsiteX20" fmla="*/ 436283 w 950147"/>
              <a:gd name="connsiteY20" fmla="*/ 631546 h 711712"/>
              <a:gd name="connsiteX21" fmla="*/ 292225 w 950147"/>
              <a:gd name="connsiteY21" fmla="*/ 568712 h 711712"/>
              <a:gd name="connsiteX22" fmla="*/ 292225 w 950147"/>
              <a:gd name="connsiteY22" fmla="*/ 568712 h 711712"/>
              <a:gd name="connsiteX23" fmla="*/ 269922 w 950147"/>
              <a:gd name="connsiteY23" fmla="*/ 646770 h 711712"/>
              <a:gd name="connsiteX24" fmla="*/ 124956 w 950147"/>
              <a:gd name="connsiteY24" fmla="*/ 635619 h 711712"/>
              <a:gd name="connsiteX25" fmla="*/ 69200 w 950147"/>
              <a:gd name="connsiteY25" fmla="*/ 646770 h 711712"/>
              <a:gd name="connsiteX26" fmla="*/ 0 w 950147"/>
              <a:gd name="connsiteY26" fmla="*/ 711712 h 711712"/>
              <a:gd name="connsiteX27" fmla="*/ 24595 w 950147"/>
              <a:gd name="connsiteY27" fmla="*/ 591014 h 711712"/>
              <a:gd name="connsiteX0" fmla="*/ 24595 w 910046"/>
              <a:gd name="connsiteY0" fmla="*/ 591014 h 711712"/>
              <a:gd name="connsiteX1" fmla="*/ 24595 w 910046"/>
              <a:gd name="connsiteY1" fmla="*/ 446049 h 711712"/>
              <a:gd name="connsiteX2" fmla="*/ 158410 w 910046"/>
              <a:gd name="connsiteY2" fmla="*/ 267629 h 711712"/>
              <a:gd name="connsiteX3" fmla="*/ 292225 w 910046"/>
              <a:gd name="connsiteY3" fmla="*/ 301083 h 711712"/>
              <a:gd name="connsiteX4" fmla="*/ 292225 w 910046"/>
              <a:gd name="connsiteY4" fmla="*/ 356839 h 711712"/>
              <a:gd name="connsiteX5" fmla="*/ 481795 w 910046"/>
              <a:gd name="connsiteY5" fmla="*/ 345688 h 711712"/>
              <a:gd name="connsiteX6" fmla="*/ 537551 w 910046"/>
              <a:gd name="connsiteY6" fmla="*/ 234175 h 711712"/>
              <a:gd name="connsiteX7" fmla="*/ 448342 w 910046"/>
              <a:gd name="connsiteY7" fmla="*/ 167268 h 711712"/>
              <a:gd name="connsiteX8" fmla="*/ 615610 w 910046"/>
              <a:gd name="connsiteY8" fmla="*/ 100361 h 711712"/>
              <a:gd name="connsiteX9" fmla="*/ 615610 w 910046"/>
              <a:gd name="connsiteY9" fmla="*/ 0 h 711712"/>
              <a:gd name="connsiteX10" fmla="*/ 660215 w 910046"/>
              <a:gd name="connsiteY10" fmla="*/ 22302 h 711712"/>
              <a:gd name="connsiteX11" fmla="*/ 771727 w 910046"/>
              <a:gd name="connsiteY11" fmla="*/ 133814 h 711712"/>
              <a:gd name="connsiteX12" fmla="*/ 771727 w 910046"/>
              <a:gd name="connsiteY12" fmla="*/ 133814 h 711712"/>
              <a:gd name="connsiteX13" fmla="*/ 895881 w 910046"/>
              <a:gd name="connsiteY13" fmla="*/ 164265 h 711712"/>
              <a:gd name="connsiteX14" fmla="*/ 910046 w 910046"/>
              <a:gd name="connsiteY14" fmla="*/ 277384 h 711712"/>
              <a:gd name="connsiteX15" fmla="*/ 826251 w 910046"/>
              <a:gd name="connsiteY15" fmla="*/ 364125 h 711712"/>
              <a:gd name="connsiteX16" fmla="*/ 849786 w 910046"/>
              <a:gd name="connsiteY16" fmla="*/ 455804 h 711712"/>
              <a:gd name="connsiteX17" fmla="*/ 715355 w 910046"/>
              <a:gd name="connsiteY17" fmla="*/ 494728 h 711712"/>
              <a:gd name="connsiteX18" fmla="*/ 649646 w 910046"/>
              <a:gd name="connsiteY18" fmla="*/ 578259 h 711712"/>
              <a:gd name="connsiteX19" fmla="*/ 581249 w 910046"/>
              <a:gd name="connsiteY19" fmla="*/ 619860 h 711712"/>
              <a:gd name="connsiteX20" fmla="*/ 436283 w 910046"/>
              <a:gd name="connsiteY20" fmla="*/ 631546 h 711712"/>
              <a:gd name="connsiteX21" fmla="*/ 292225 w 910046"/>
              <a:gd name="connsiteY21" fmla="*/ 568712 h 711712"/>
              <a:gd name="connsiteX22" fmla="*/ 292225 w 910046"/>
              <a:gd name="connsiteY22" fmla="*/ 568712 h 711712"/>
              <a:gd name="connsiteX23" fmla="*/ 269922 w 910046"/>
              <a:gd name="connsiteY23" fmla="*/ 646770 h 711712"/>
              <a:gd name="connsiteX24" fmla="*/ 124956 w 910046"/>
              <a:gd name="connsiteY24" fmla="*/ 635619 h 711712"/>
              <a:gd name="connsiteX25" fmla="*/ 69200 w 910046"/>
              <a:gd name="connsiteY25" fmla="*/ 646770 h 711712"/>
              <a:gd name="connsiteX26" fmla="*/ 0 w 910046"/>
              <a:gd name="connsiteY26" fmla="*/ 711712 h 711712"/>
              <a:gd name="connsiteX27" fmla="*/ 24595 w 910046"/>
              <a:gd name="connsiteY27" fmla="*/ 591014 h 711712"/>
              <a:gd name="connsiteX0" fmla="*/ 24595 w 910046"/>
              <a:gd name="connsiteY0" fmla="*/ 591014 h 711712"/>
              <a:gd name="connsiteX1" fmla="*/ 24595 w 910046"/>
              <a:gd name="connsiteY1" fmla="*/ 446049 h 711712"/>
              <a:gd name="connsiteX2" fmla="*/ 158410 w 910046"/>
              <a:gd name="connsiteY2" fmla="*/ 267629 h 711712"/>
              <a:gd name="connsiteX3" fmla="*/ 292225 w 910046"/>
              <a:gd name="connsiteY3" fmla="*/ 301083 h 711712"/>
              <a:gd name="connsiteX4" fmla="*/ 292225 w 910046"/>
              <a:gd name="connsiteY4" fmla="*/ 356839 h 711712"/>
              <a:gd name="connsiteX5" fmla="*/ 481795 w 910046"/>
              <a:gd name="connsiteY5" fmla="*/ 345688 h 711712"/>
              <a:gd name="connsiteX6" fmla="*/ 537551 w 910046"/>
              <a:gd name="connsiteY6" fmla="*/ 234175 h 711712"/>
              <a:gd name="connsiteX7" fmla="*/ 448342 w 910046"/>
              <a:gd name="connsiteY7" fmla="*/ 167268 h 711712"/>
              <a:gd name="connsiteX8" fmla="*/ 615610 w 910046"/>
              <a:gd name="connsiteY8" fmla="*/ 100361 h 711712"/>
              <a:gd name="connsiteX9" fmla="*/ 615610 w 910046"/>
              <a:gd name="connsiteY9" fmla="*/ 0 h 711712"/>
              <a:gd name="connsiteX10" fmla="*/ 660215 w 910046"/>
              <a:gd name="connsiteY10" fmla="*/ 22302 h 711712"/>
              <a:gd name="connsiteX11" fmla="*/ 771727 w 910046"/>
              <a:gd name="connsiteY11" fmla="*/ 133814 h 711712"/>
              <a:gd name="connsiteX12" fmla="*/ 795846 w 910046"/>
              <a:gd name="connsiteY12" fmla="*/ 123198 h 711712"/>
              <a:gd name="connsiteX13" fmla="*/ 895881 w 910046"/>
              <a:gd name="connsiteY13" fmla="*/ 164265 h 711712"/>
              <a:gd name="connsiteX14" fmla="*/ 910046 w 910046"/>
              <a:gd name="connsiteY14" fmla="*/ 277384 h 711712"/>
              <a:gd name="connsiteX15" fmla="*/ 826251 w 910046"/>
              <a:gd name="connsiteY15" fmla="*/ 364125 h 711712"/>
              <a:gd name="connsiteX16" fmla="*/ 849786 w 910046"/>
              <a:gd name="connsiteY16" fmla="*/ 455804 h 711712"/>
              <a:gd name="connsiteX17" fmla="*/ 715355 w 910046"/>
              <a:gd name="connsiteY17" fmla="*/ 494728 h 711712"/>
              <a:gd name="connsiteX18" fmla="*/ 649646 w 910046"/>
              <a:gd name="connsiteY18" fmla="*/ 578259 h 711712"/>
              <a:gd name="connsiteX19" fmla="*/ 581249 w 910046"/>
              <a:gd name="connsiteY19" fmla="*/ 619860 h 711712"/>
              <a:gd name="connsiteX20" fmla="*/ 436283 w 910046"/>
              <a:gd name="connsiteY20" fmla="*/ 631546 h 711712"/>
              <a:gd name="connsiteX21" fmla="*/ 292225 w 910046"/>
              <a:gd name="connsiteY21" fmla="*/ 568712 h 711712"/>
              <a:gd name="connsiteX22" fmla="*/ 292225 w 910046"/>
              <a:gd name="connsiteY22" fmla="*/ 568712 h 711712"/>
              <a:gd name="connsiteX23" fmla="*/ 269922 w 910046"/>
              <a:gd name="connsiteY23" fmla="*/ 646770 h 711712"/>
              <a:gd name="connsiteX24" fmla="*/ 124956 w 910046"/>
              <a:gd name="connsiteY24" fmla="*/ 635619 h 711712"/>
              <a:gd name="connsiteX25" fmla="*/ 69200 w 910046"/>
              <a:gd name="connsiteY25" fmla="*/ 646770 h 711712"/>
              <a:gd name="connsiteX26" fmla="*/ 0 w 910046"/>
              <a:gd name="connsiteY26" fmla="*/ 711712 h 711712"/>
              <a:gd name="connsiteX27" fmla="*/ 24595 w 910046"/>
              <a:gd name="connsiteY27" fmla="*/ 591014 h 711712"/>
              <a:gd name="connsiteX0" fmla="*/ 24595 w 910046"/>
              <a:gd name="connsiteY0" fmla="*/ 591014 h 711712"/>
              <a:gd name="connsiteX1" fmla="*/ 24595 w 910046"/>
              <a:gd name="connsiteY1" fmla="*/ 446049 h 711712"/>
              <a:gd name="connsiteX2" fmla="*/ 158410 w 910046"/>
              <a:gd name="connsiteY2" fmla="*/ 267629 h 711712"/>
              <a:gd name="connsiteX3" fmla="*/ 292225 w 910046"/>
              <a:gd name="connsiteY3" fmla="*/ 301083 h 711712"/>
              <a:gd name="connsiteX4" fmla="*/ 292225 w 910046"/>
              <a:gd name="connsiteY4" fmla="*/ 356839 h 711712"/>
              <a:gd name="connsiteX5" fmla="*/ 481795 w 910046"/>
              <a:gd name="connsiteY5" fmla="*/ 345688 h 711712"/>
              <a:gd name="connsiteX6" fmla="*/ 537551 w 910046"/>
              <a:gd name="connsiteY6" fmla="*/ 234175 h 711712"/>
              <a:gd name="connsiteX7" fmla="*/ 448342 w 910046"/>
              <a:gd name="connsiteY7" fmla="*/ 167268 h 711712"/>
              <a:gd name="connsiteX8" fmla="*/ 615610 w 910046"/>
              <a:gd name="connsiteY8" fmla="*/ 100361 h 711712"/>
              <a:gd name="connsiteX9" fmla="*/ 615610 w 910046"/>
              <a:gd name="connsiteY9" fmla="*/ 0 h 711712"/>
              <a:gd name="connsiteX10" fmla="*/ 660215 w 910046"/>
              <a:gd name="connsiteY10" fmla="*/ 22302 h 711712"/>
              <a:gd name="connsiteX11" fmla="*/ 795846 w 910046"/>
              <a:gd name="connsiteY11" fmla="*/ 123198 h 711712"/>
              <a:gd name="connsiteX12" fmla="*/ 895881 w 910046"/>
              <a:gd name="connsiteY12" fmla="*/ 164265 h 711712"/>
              <a:gd name="connsiteX13" fmla="*/ 910046 w 910046"/>
              <a:gd name="connsiteY13" fmla="*/ 277384 h 711712"/>
              <a:gd name="connsiteX14" fmla="*/ 826251 w 910046"/>
              <a:gd name="connsiteY14" fmla="*/ 364125 h 711712"/>
              <a:gd name="connsiteX15" fmla="*/ 849786 w 910046"/>
              <a:gd name="connsiteY15" fmla="*/ 455804 h 711712"/>
              <a:gd name="connsiteX16" fmla="*/ 715355 w 910046"/>
              <a:gd name="connsiteY16" fmla="*/ 494728 h 711712"/>
              <a:gd name="connsiteX17" fmla="*/ 649646 w 910046"/>
              <a:gd name="connsiteY17" fmla="*/ 578259 h 711712"/>
              <a:gd name="connsiteX18" fmla="*/ 581249 w 910046"/>
              <a:gd name="connsiteY18" fmla="*/ 619860 h 711712"/>
              <a:gd name="connsiteX19" fmla="*/ 436283 w 910046"/>
              <a:gd name="connsiteY19" fmla="*/ 631546 h 711712"/>
              <a:gd name="connsiteX20" fmla="*/ 292225 w 910046"/>
              <a:gd name="connsiteY20" fmla="*/ 568712 h 711712"/>
              <a:gd name="connsiteX21" fmla="*/ 292225 w 910046"/>
              <a:gd name="connsiteY21" fmla="*/ 568712 h 711712"/>
              <a:gd name="connsiteX22" fmla="*/ 269922 w 910046"/>
              <a:gd name="connsiteY22" fmla="*/ 646770 h 711712"/>
              <a:gd name="connsiteX23" fmla="*/ 124956 w 910046"/>
              <a:gd name="connsiteY23" fmla="*/ 635619 h 711712"/>
              <a:gd name="connsiteX24" fmla="*/ 69200 w 910046"/>
              <a:gd name="connsiteY24" fmla="*/ 646770 h 711712"/>
              <a:gd name="connsiteX25" fmla="*/ 0 w 910046"/>
              <a:gd name="connsiteY25" fmla="*/ 711712 h 711712"/>
              <a:gd name="connsiteX26" fmla="*/ 24595 w 910046"/>
              <a:gd name="connsiteY26" fmla="*/ 591014 h 711712"/>
              <a:gd name="connsiteX0" fmla="*/ 24595 w 910046"/>
              <a:gd name="connsiteY0" fmla="*/ 591014 h 711712"/>
              <a:gd name="connsiteX1" fmla="*/ 24595 w 910046"/>
              <a:gd name="connsiteY1" fmla="*/ 446049 h 711712"/>
              <a:gd name="connsiteX2" fmla="*/ 158410 w 910046"/>
              <a:gd name="connsiteY2" fmla="*/ 267629 h 711712"/>
              <a:gd name="connsiteX3" fmla="*/ 292225 w 910046"/>
              <a:gd name="connsiteY3" fmla="*/ 301083 h 711712"/>
              <a:gd name="connsiteX4" fmla="*/ 292225 w 910046"/>
              <a:gd name="connsiteY4" fmla="*/ 356839 h 711712"/>
              <a:gd name="connsiteX5" fmla="*/ 481795 w 910046"/>
              <a:gd name="connsiteY5" fmla="*/ 345688 h 711712"/>
              <a:gd name="connsiteX6" fmla="*/ 537551 w 910046"/>
              <a:gd name="connsiteY6" fmla="*/ 234175 h 711712"/>
              <a:gd name="connsiteX7" fmla="*/ 448342 w 910046"/>
              <a:gd name="connsiteY7" fmla="*/ 167268 h 711712"/>
              <a:gd name="connsiteX8" fmla="*/ 615610 w 910046"/>
              <a:gd name="connsiteY8" fmla="*/ 100361 h 711712"/>
              <a:gd name="connsiteX9" fmla="*/ 615610 w 910046"/>
              <a:gd name="connsiteY9" fmla="*/ 0 h 711712"/>
              <a:gd name="connsiteX10" fmla="*/ 681318 w 910046"/>
              <a:gd name="connsiteY10" fmla="*/ 1071 h 711712"/>
              <a:gd name="connsiteX11" fmla="*/ 795846 w 910046"/>
              <a:gd name="connsiteY11" fmla="*/ 123198 h 711712"/>
              <a:gd name="connsiteX12" fmla="*/ 895881 w 910046"/>
              <a:gd name="connsiteY12" fmla="*/ 164265 h 711712"/>
              <a:gd name="connsiteX13" fmla="*/ 910046 w 910046"/>
              <a:gd name="connsiteY13" fmla="*/ 277384 h 711712"/>
              <a:gd name="connsiteX14" fmla="*/ 826251 w 910046"/>
              <a:gd name="connsiteY14" fmla="*/ 364125 h 711712"/>
              <a:gd name="connsiteX15" fmla="*/ 849786 w 910046"/>
              <a:gd name="connsiteY15" fmla="*/ 455804 h 711712"/>
              <a:gd name="connsiteX16" fmla="*/ 715355 w 910046"/>
              <a:gd name="connsiteY16" fmla="*/ 494728 h 711712"/>
              <a:gd name="connsiteX17" fmla="*/ 649646 w 910046"/>
              <a:gd name="connsiteY17" fmla="*/ 578259 h 711712"/>
              <a:gd name="connsiteX18" fmla="*/ 581249 w 910046"/>
              <a:gd name="connsiteY18" fmla="*/ 619860 h 711712"/>
              <a:gd name="connsiteX19" fmla="*/ 436283 w 910046"/>
              <a:gd name="connsiteY19" fmla="*/ 631546 h 711712"/>
              <a:gd name="connsiteX20" fmla="*/ 292225 w 910046"/>
              <a:gd name="connsiteY20" fmla="*/ 568712 h 711712"/>
              <a:gd name="connsiteX21" fmla="*/ 292225 w 910046"/>
              <a:gd name="connsiteY21" fmla="*/ 568712 h 711712"/>
              <a:gd name="connsiteX22" fmla="*/ 269922 w 910046"/>
              <a:gd name="connsiteY22" fmla="*/ 646770 h 711712"/>
              <a:gd name="connsiteX23" fmla="*/ 124956 w 910046"/>
              <a:gd name="connsiteY23" fmla="*/ 635619 h 711712"/>
              <a:gd name="connsiteX24" fmla="*/ 69200 w 910046"/>
              <a:gd name="connsiteY24" fmla="*/ 646770 h 711712"/>
              <a:gd name="connsiteX25" fmla="*/ 0 w 910046"/>
              <a:gd name="connsiteY25" fmla="*/ 711712 h 711712"/>
              <a:gd name="connsiteX26" fmla="*/ 24595 w 910046"/>
              <a:gd name="connsiteY26" fmla="*/ 591014 h 711712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537551 w 910046"/>
              <a:gd name="connsiteY6" fmla="*/ 237714 h 715251"/>
              <a:gd name="connsiteX7" fmla="*/ 448342 w 910046"/>
              <a:gd name="connsiteY7" fmla="*/ 170807 h 715251"/>
              <a:gd name="connsiteX8" fmla="*/ 615610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537551 w 910046"/>
              <a:gd name="connsiteY6" fmla="*/ 237714 h 715251"/>
              <a:gd name="connsiteX7" fmla="*/ 448342 w 910046"/>
              <a:gd name="connsiteY7" fmla="*/ 170807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537551 w 910046"/>
              <a:gd name="connsiteY6" fmla="*/ 237714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573729 w 910046"/>
              <a:gd name="connsiteY6" fmla="*/ 329716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618950 w 910046"/>
              <a:gd name="connsiteY6" fmla="*/ 312023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81795 w 910046"/>
              <a:gd name="connsiteY5" fmla="*/ 349227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292225 w 910046"/>
              <a:gd name="connsiteY4" fmla="*/ 360378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292225 w 910046"/>
              <a:gd name="connsiteY3" fmla="*/ 304622 h 715251"/>
              <a:gd name="connsiteX4" fmla="*/ 319359 w 910046"/>
              <a:gd name="connsiteY4" fmla="*/ 367456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58410 w 910046"/>
              <a:gd name="connsiteY2" fmla="*/ 271168 h 715251"/>
              <a:gd name="connsiteX3" fmla="*/ 310315 w 910046"/>
              <a:gd name="connsiteY3" fmla="*/ 340008 h 715251"/>
              <a:gd name="connsiteX4" fmla="*/ 319359 w 910046"/>
              <a:gd name="connsiteY4" fmla="*/ 367456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73484 w 910046"/>
              <a:gd name="connsiteY2" fmla="*/ 281784 h 715251"/>
              <a:gd name="connsiteX3" fmla="*/ 310315 w 910046"/>
              <a:gd name="connsiteY3" fmla="*/ 340008 h 715251"/>
              <a:gd name="connsiteX4" fmla="*/ 319359 w 910046"/>
              <a:gd name="connsiteY4" fmla="*/ 367456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26251 w 910046"/>
              <a:gd name="connsiteY14" fmla="*/ 367664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73484 w 910046"/>
              <a:gd name="connsiteY2" fmla="*/ 281784 h 715251"/>
              <a:gd name="connsiteX3" fmla="*/ 310315 w 910046"/>
              <a:gd name="connsiteY3" fmla="*/ 340008 h 715251"/>
              <a:gd name="connsiteX4" fmla="*/ 319359 w 910046"/>
              <a:gd name="connsiteY4" fmla="*/ 367456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36546 w 910046"/>
              <a:gd name="connsiteY14" fmla="*/ 363636 h 715251"/>
              <a:gd name="connsiteX15" fmla="*/ 849786 w 910046"/>
              <a:gd name="connsiteY15" fmla="*/ 459343 h 715251"/>
              <a:gd name="connsiteX16" fmla="*/ 715355 w 910046"/>
              <a:gd name="connsiteY16" fmla="*/ 49826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10046"/>
              <a:gd name="connsiteY0" fmla="*/ 594553 h 715251"/>
              <a:gd name="connsiteX1" fmla="*/ 24595 w 910046"/>
              <a:gd name="connsiteY1" fmla="*/ 449588 h 715251"/>
              <a:gd name="connsiteX2" fmla="*/ 173484 w 910046"/>
              <a:gd name="connsiteY2" fmla="*/ 281784 h 715251"/>
              <a:gd name="connsiteX3" fmla="*/ 310315 w 910046"/>
              <a:gd name="connsiteY3" fmla="*/ 340008 h 715251"/>
              <a:gd name="connsiteX4" fmla="*/ 319359 w 910046"/>
              <a:gd name="connsiteY4" fmla="*/ 367456 h 715251"/>
              <a:gd name="connsiteX5" fmla="*/ 472751 w 910046"/>
              <a:gd name="connsiteY5" fmla="*/ 370458 h 715251"/>
              <a:gd name="connsiteX6" fmla="*/ 516449 w 910046"/>
              <a:gd name="connsiteY6" fmla="*/ 269561 h 715251"/>
              <a:gd name="connsiteX7" fmla="*/ 421210 w 910046"/>
              <a:gd name="connsiteY7" fmla="*/ 174346 h 715251"/>
              <a:gd name="connsiteX8" fmla="*/ 600537 w 910046"/>
              <a:gd name="connsiteY8" fmla="*/ 103900 h 715251"/>
              <a:gd name="connsiteX9" fmla="*/ 624654 w 910046"/>
              <a:gd name="connsiteY9" fmla="*/ 0 h 715251"/>
              <a:gd name="connsiteX10" fmla="*/ 681318 w 910046"/>
              <a:gd name="connsiteY10" fmla="*/ 4610 h 715251"/>
              <a:gd name="connsiteX11" fmla="*/ 795846 w 910046"/>
              <a:gd name="connsiteY11" fmla="*/ 126737 h 715251"/>
              <a:gd name="connsiteX12" fmla="*/ 895881 w 910046"/>
              <a:gd name="connsiteY12" fmla="*/ 167804 h 715251"/>
              <a:gd name="connsiteX13" fmla="*/ 910046 w 910046"/>
              <a:gd name="connsiteY13" fmla="*/ 280923 h 715251"/>
              <a:gd name="connsiteX14" fmla="*/ 836546 w 910046"/>
              <a:gd name="connsiteY14" fmla="*/ 363636 h 715251"/>
              <a:gd name="connsiteX15" fmla="*/ 849786 w 910046"/>
              <a:gd name="connsiteY15" fmla="*/ 459343 h 715251"/>
              <a:gd name="connsiteX16" fmla="*/ 715355 w 910046"/>
              <a:gd name="connsiteY16" fmla="*/ 514377 h 715251"/>
              <a:gd name="connsiteX17" fmla="*/ 649646 w 910046"/>
              <a:gd name="connsiteY17" fmla="*/ 581798 h 715251"/>
              <a:gd name="connsiteX18" fmla="*/ 581249 w 910046"/>
              <a:gd name="connsiteY18" fmla="*/ 623399 h 715251"/>
              <a:gd name="connsiteX19" fmla="*/ 436283 w 910046"/>
              <a:gd name="connsiteY19" fmla="*/ 635085 h 715251"/>
              <a:gd name="connsiteX20" fmla="*/ 292225 w 910046"/>
              <a:gd name="connsiteY20" fmla="*/ 572251 h 715251"/>
              <a:gd name="connsiteX21" fmla="*/ 292225 w 910046"/>
              <a:gd name="connsiteY21" fmla="*/ 572251 h 715251"/>
              <a:gd name="connsiteX22" fmla="*/ 269922 w 910046"/>
              <a:gd name="connsiteY22" fmla="*/ 650309 h 715251"/>
              <a:gd name="connsiteX23" fmla="*/ 124956 w 910046"/>
              <a:gd name="connsiteY23" fmla="*/ 639158 h 715251"/>
              <a:gd name="connsiteX24" fmla="*/ 69200 w 910046"/>
              <a:gd name="connsiteY24" fmla="*/ 650309 h 715251"/>
              <a:gd name="connsiteX25" fmla="*/ 0 w 910046"/>
              <a:gd name="connsiteY25" fmla="*/ 715251 h 715251"/>
              <a:gd name="connsiteX26" fmla="*/ 24595 w 910046"/>
              <a:gd name="connsiteY26" fmla="*/ 594553 h 715251"/>
              <a:gd name="connsiteX0" fmla="*/ 24595 w 920340"/>
              <a:gd name="connsiteY0" fmla="*/ 594553 h 715251"/>
              <a:gd name="connsiteX1" fmla="*/ 24595 w 920340"/>
              <a:gd name="connsiteY1" fmla="*/ 449588 h 715251"/>
              <a:gd name="connsiteX2" fmla="*/ 173484 w 920340"/>
              <a:gd name="connsiteY2" fmla="*/ 281784 h 715251"/>
              <a:gd name="connsiteX3" fmla="*/ 310315 w 920340"/>
              <a:gd name="connsiteY3" fmla="*/ 340008 h 715251"/>
              <a:gd name="connsiteX4" fmla="*/ 319359 w 920340"/>
              <a:gd name="connsiteY4" fmla="*/ 367456 h 715251"/>
              <a:gd name="connsiteX5" fmla="*/ 472751 w 920340"/>
              <a:gd name="connsiteY5" fmla="*/ 370458 h 715251"/>
              <a:gd name="connsiteX6" fmla="*/ 516449 w 920340"/>
              <a:gd name="connsiteY6" fmla="*/ 269561 h 715251"/>
              <a:gd name="connsiteX7" fmla="*/ 421210 w 920340"/>
              <a:gd name="connsiteY7" fmla="*/ 174346 h 715251"/>
              <a:gd name="connsiteX8" fmla="*/ 600537 w 920340"/>
              <a:gd name="connsiteY8" fmla="*/ 103900 h 715251"/>
              <a:gd name="connsiteX9" fmla="*/ 624654 w 920340"/>
              <a:gd name="connsiteY9" fmla="*/ 0 h 715251"/>
              <a:gd name="connsiteX10" fmla="*/ 681318 w 920340"/>
              <a:gd name="connsiteY10" fmla="*/ 4610 h 715251"/>
              <a:gd name="connsiteX11" fmla="*/ 795846 w 920340"/>
              <a:gd name="connsiteY11" fmla="*/ 126737 h 715251"/>
              <a:gd name="connsiteX12" fmla="*/ 895881 w 920340"/>
              <a:gd name="connsiteY12" fmla="*/ 167804 h 715251"/>
              <a:gd name="connsiteX13" fmla="*/ 920340 w 920340"/>
              <a:gd name="connsiteY13" fmla="*/ 284950 h 715251"/>
              <a:gd name="connsiteX14" fmla="*/ 836546 w 920340"/>
              <a:gd name="connsiteY14" fmla="*/ 363636 h 715251"/>
              <a:gd name="connsiteX15" fmla="*/ 849786 w 920340"/>
              <a:gd name="connsiteY15" fmla="*/ 459343 h 715251"/>
              <a:gd name="connsiteX16" fmla="*/ 715355 w 920340"/>
              <a:gd name="connsiteY16" fmla="*/ 514377 h 715251"/>
              <a:gd name="connsiteX17" fmla="*/ 649646 w 920340"/>
              <a:gd name="connsiteY17" fmla="*/ 581798 h 715251"/>
              <a:gd name="connsiteX18" fmla="*/ 581249 w 920340"/>
              <a:gd name="connsiteY18" fmla="*/ 623399 h 715251"/>
              <a:gd name="connsiteX19" fmla="*/ 436283 w 920340"/>
              <a:gd name="connsiteY19" fmla="*/ 635085 h 715251"/>
              <a:gd name="connsiteX20" fmla="*/ 292225 w 920340"/>
              <a:gd name="connsiteY20" fmla="*/ 572251 h 715251"/>
              <a:gd name="connsiteX21" fmla="*/ 292225 w 920340"/>
              <a:gd name="connsiteY21" fmla="*/ 572251 h 715251"/>
              <a:gd name="connsiteX22" fmla="*/ 269922 w 920340"/>
              <a:gd name="connsiteY22" fmla="*/ 650309 h 715251"/>
              <a:gd name="connsiteX23" fmla="*/ 124956 w 920340"/>
              <a:gd name="connsiteY23" fmla="*/ 639158 h 715251"/>
              <a:gd name="connsiteX24" fmla="*/ 69200 w 920340"/>
              <a:gd name="connsiteY24" fmla="*/ 650309 h 715251"/>
              <a:gd name="connsiteX25" fmla="*/ 0 w 920340"/>
              <a:gd name="connsiteY25" fmla="*/ 715251 h 715251"/>
              <a:gd name="connsiteX26" fmla="*/ 24595 w 920340"/>
              <a:gd name="connsiteY26" fmla="*/ 594553 h 71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20340" h="715251">
                <a:moveTo>
                  <a:pt x="24595" y="594553"/>
                </a:moveTo>
                <a:lnTo>
                  <a:pt x="24595" y="449588"/>
                </a:lnTo>
                <a:lnTo>
                  <a:pt x="173484" y="281784"/>
                </a:lnTo>
                <a:lnTo>
                  <a:pt x="310315" y="340008"/>
                </a:lnTo>
                <a:lnTo>
                  <a:pt x="319359" y="367456"/>
                </a:lnTo>
                <a:lnTo>
                  <a:pt x="472751" y="370458"/>
                </a:lnTo>
                <a:lnTo>
                  <a:pt x="516449" y="269561"/>
                </a:lnTo>
                <a:lnTo>
                  <a:pt x="421210" y="174346"/>
                </a:lnTo>
                <a:lnTo>
                  <a:pt x="600537" y="103900"/>
                </a:lnTo>
                <a:lnTo>
                  <a:pt x="624654" y="0"/>
                </a:lnTo>
                <a:lnTo>
                  <a:pt x="681318" y="4610"/>
                </a:lnTo>
                <a:lnTo>
                  <a:pt x="795846" y="126737"/>
                </a:lnTo>
                <a:lnTo>
                  <a:pt x="895881" y="167804"/>
                </a:lnTo>
                <a:lnTo>
                  <a:pt x="920340" y="284950"/>
                </a:lnTo>
                <a:lnTo>
                  <a:pt x="836546" y="363636"/>
                </a:lnTo>
                <a:lnTo>
                  <a:pt x="849786" y="459343"/>
                </a:lnTo>
                <a:lnTo>
                  <a:pt x="715355" y="514377"/>
                </a:lnTo>
                <a:lnTo>
                  <a:pt x="649646" y="581798"/>
                </a:lnTo>
                <a:lnTo>
                  <a:pt x="581249" y="623399"/>
                </a:lnTo>
                <a:lnTo>
                  <a:pt x="436283" y="635085"/>
                </a:lnTo>
                <a:lnTo>
                  <a:pt x="292225" y="572251"/>
                </a:lnTo>
                <a:lnTo>
                  <a:pt x="292225" y="572251"/>
                </a:lnTo>
                <a:lnTo>
                  <a:pt x="269922" y="650309"/>
                </a:lnTo>
                <a:lnTo>
                  <a:pt x="124956" y="639158"/>
                </a:lnTo>
                <a:lnTo>
                  <a:pt x="69200" y="650309"/>
                </a:lnTo>
                <a:lnTo>
                  <a:pt x="0" y="715251"/>
                </a:lnTo>
                <a:lnTo>
                  <a:pt x="24595" y="594553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Freeform 33"/>
          <p:cNvSpPr/>
          <p:nvPr>
            <p:custDataLst>
              <p:tags r:id="rId9"/>
            </p:custDataLst>
          </p:nvPr>
        </p:nvSpPr>
        <p:spPr bwMode="gray">
          <a:xfrm>
            <a:off x="3362172" y="3025119"/>
            <a:ext cx="2883352" cy="2152188"/>
          </a:xfrm>
          <a:custGeom>
            <a:avLst/>
            <a:gdLst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1706136 w 3546087"/>
              <a:gd name="connsiteY6" fmla="*/ 1427356 h 3055434"/>
              <a:gd name="connsiteX7" fmla="*/ 2821258 w 3546087"/>
              <a:gd name="connsiteY7" fmla="*/ 1416205 h 3055434"/>
              <a:gd name="connsiteX8" fmla="*/ 2810107 w 3546087"/>
              <a:gd name="connsiteY8" fmla="*/ 568712 h 3055434"/>
              <a:gd name="connsiteX9" fmla="*/ 2966224 w 3546087"/>
              <a:gd name="connsiteY9" fmla="*/ 468351 h 3055434"/>
              <a:gd name="connsiteX10" fmla="*/ 3311912 w 3546087"/>
              <a:gd name="connsiteY10" fmla="*/ 289931 h 3055434"/>
              <a:gd name="connsiteX11" fmla="*/ 3546087 w 3546087"/>
              <a:gd name="connsiteY11" fmla="*/ 301083 h 3055434"/>
              <a:gd name="connsiteX12" fmla="*/ 3546087 w 3546087"/>
              <a:gd name="connsiteY12" fmla="*/ 133814 h 3055434"/>
              <a:gd name="connsiteX13" fmla="*/ 3501483 w 3546087"/>
              <a:gd name="connsiteY13" fmla="*/ 55756 h 3055434"/>
              <a:gd name="connsiteX14" fmla="*/ 3490331 w 3546087"/>
              <a:gd name="connsiteY14" fmla="*/ 22302 h 3055434"/>
              <a:gd name="connsiteX15" fmla="*/ 3434575 w 3546087"/>
              <a:gd name="connsiteY15" fmla="*/ 0 h 3055434"/>
              <a:gd name="connsiteX16" fmla="*/ 3423424 w 3546087"/>
              <a:gd name="connsiteY16" fmla="*/ 44605 h 3055434"/>
              <a:gd name="connsiteX17" fmla="*/ 3300761 w 3546087"/>
              <a:gd name="connsiteY17" fmla="*/ 11151 h 3055434"/>
              <a:gd name="connsiteX18" fmla="*/ 3267307 w 3546087"/>
              <a:gd name="connsiteY18" fmla="*/ 100361 h 3055434"/>
              <a:gd name="connsiteX19" fmla="*/ 3155795 w 3546087"/>
              <a:gd name="connsiteY19" fmla="*/ 66907 h 3055434"/>
              <a:gd name="connsiteX20" fmla="*/ 3111190 w 3546087"/>
              <a:gd name="connsiteY20" fmla="*/ 100361 h 3055434"/>
              <a:gd name="connsiteX21" fmla="*/ 3033131 w 3546087"/>
              <a:gd name="connsiteY21" fmla="*/ 100361 h 3055434"/>
              <a:gd name="connsiteX22" fmla="*/ 3033131 w 3546087"/>
              <a:gd name="connsiteY22" fmla="*/ 100361 h 3055434"/>
              <a:gd name="connsiteX23" fmla="*/ 2955073 w 3546087"/>
              <a:gd name="connsiteY23" fmla="*/ 144966 h 3055434"/>
              <a:gd name="connsiteX24" fmla="*/ 2877014 w 3546087"/>
              <a:gd name="connsiteY24" fmla="*/ 178419 h 3055434"/>
              <a:gd name="connsiteX25" fmla="*/ 2821258 w 3546087"/>
              <a:gd name="connsiteY25" fmla="*/ 178419 h 3055434"/>
              <a:gd name="connsiteX26" fmla="*/ 2821258 w 3546087"/>
              <a:gd name="connsiteY26" fmla="*/ 178419 h 3055434"/>
              <a:gd name="connsiteX27" fmla="*/ 2821258 w 3546087"/>
              <a:gd name="connsiteY27" fmla="*/ 334536 h 3055434"/>
              <a:gd name="connsiteX28" fmla="*/ 2687444 w 3546087"/>
              <a:gd name="connsiteY28" fmla="*/ 312234 h 3055434"/>
              <a:gd name="connsiteX29" fmla="*/ 2598234 w 3546087"/>
              <a:gd name="connsiteY29" fmla="*/ 367990 h 3055434"/>
              <a:gd name="connsiteX30" fmla="*/ 2486722 w 3546087"/>
              <a:gd name="connsiteY30" fmla="*/ 401444 h 3055434"/>
              <a:gd name="connsiteX31" fmla="*/ 2430966 w 3546087"/>
              <a:gd name="connsiteY31" fmla="*/ 356839 h 3055434"/>
              <a:gd name="connsiteX32" fmla="*/ 2397512 w 3546087"/>
              <a:gd name="connsiteY32" fmla="*/ 390292 h 3055434"/>
              <a:gd name="connsiteX33" fmla="*/ 2319453 w 3546087"/>
              <a:gd name="connsiteY33" fmla="*/ 446048 h 3055434"/>
              <a:gd name="connsiteX34" fmla="*/ 2207941 w 3546087"/>
              <a:gd name="connsiteY34" fmla="*/ 434897 h 3055434"/>
              <a:gd name="connsiteX35" fmla="*/ 1973766 w 3546087"/>
              <a:gd name="connsiteY35" fmla="*/ 568712 h 3055434"/>
              <a:gd name="connsiteX36" fmla="*/ 1851102 w 3546087"/>
              <a:gd name="connsiteY36" fmla="*/ 680224 h 3055434"/>
              <a:gd name="connsiteX37" fmla="*/ 1382751 w 3546087"/>
              <a:gd name="connsiteY37" fmla="*/ 802887 h 3055434"/>
              <a:gd name="connsiteX38" fmla="*/ 1315844 w 3546087"/>
              <a:gd name="connsiteY38" fmla="*/ 858644 h 3055434"/>
              <a:gd name="connsiteX39" fmla="*/ 1182029 w 3546087"/>
              <a:gd name="connsiteY39" fmla="*/ 1182029 h 3055434"/>
              <a:gd name="connsiteX40" fmla="*/ 869795 w 3546087"/>
              <a:gd name="connsiteY40" fmla="*/ 1349297 h 3055434"/>
              <a:gd name="connsiteX41" fmla="*/ 847492 w 3546087"/>
              <a:gd name="connsiteY41" fmla="*/ 1494263 h 3055434"/>
              <a:gd name="connsiteX42" fmla="*/ 769434 w 3546087"/>
              <a:gd name="connsiteY42" fmla="*/ 1605775 h 3055434"/>
              <a:gd name="connsiteX43" fmla="*/ 747131 w 3546087"/>
              <a:gd name="connsiteY43" fmla="*/ 1839951 h 3055434"/>
              <a:gd name="connsiteX44" fmla="*/ 345687 w 3546087"/>
              <a:gd name="connsiteY44" fmla="*/ 2152185 h 3055434"/>
              <a:gd name="connsiteX45" fmla="*/ 457200 w 3546087"/>
              <a:gd name="connsiteY45" fmla="*/ 2085278 h 3055434"/>
              <a:gd name="connsiteX46" fmla="*/ 379141 w 3546087"/>
              <a:gd name="connsiteY46" fmla="*/ 2230244 h 3055434"/>
              <a:gd name="connsiteX47" fmla="*/ 301083 w 3546087"/>
              <a:gd name="connsiteY47" fmla="*/ 2352907 h 3055434"/>
              <a:gd name="connsiteX48" fmla="*/ 301083 w 3546087"/>
              <a:gd name="connsiteY48" fmla="*/ 2352907 h 3055434"/>
              <a:gd name="connsiteX49" fmla="*/ 245327 w 3546087"/>
              <a:gd name="connsiteY49" fmla="*/ 2419814 h 3055434"/>
              <a:gd name="connsiteX50" fmla="*/ 234175 w 3546087"/>
              <a:gd name="connsiteY50" fmla="*/ 2509024 h 3055434"/>
              <a:gd name="connsiteX51" fmla="*/ 234175 w 3546087"/>
              <a:gd name="connsiteY51" fmla="*/ 2509024 h 3055434"/>
              <a:gd name="connsiteX52" fmla="*/ 144966 w 3546087"/>
              <a:gd name="connsiteY52" fmla="*/ 2598234 h 3055434"/>
              <a:gd name="connsiteX53" fmla="*/ 66907 w 3546087"/>
              <a:gd name="connsiteY53" fmla="*/ 2642839 h 3055434"/>
              <a:gd name="connsiteX54" fmla="*/ 55756 w 3546087"/>
              <a:gd name="connsiteY54" fmla="*/ 2732048 h 3055434"/>
              <a:gd name="connsiteX55" fmla="*/ 44605 w 3546087"/>
              <a:gd name="connsiteY55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683834 w 3546087"/>
              <a:gd name="connsiteY4" fmla="*/ 2219092 h 3055434"/>
              <a:gd name="connsiteX5" fmla="*/ 1706136 w 3546087"/>
              <a:gd name="connsiteY5" fmla="*/ 1427356 h 3055434"/>
              <a:gd name="connsiteX6" fmla="*/ 2821258 w 3546087"/>
              <a:gd name="connsiteY6" fmla="*/ 1416205 h 3055434"/>
              <a:gd name="connsiteX7" fmla="*/ 2810107 w 3546087"/>
              <a:gd name="connsiteY7" fmla="*/ 568712 h 3055434"/>
              <a:gd name="connsiteX8" fmla="*/ 2966224 w 3546087"/>
              <a:gd name="connsiteY8" fmla="*/ 468351 h 3055434"/>
              <a:gd name="connsiteX9" fmla="*/ 3311912 w 3546087"/>
              <a:gd name="connsiteY9" fmla="*/ 289931 h 3055434"/>
              <a:gd name="connsiteX10" fmla="*/ 3546087 w 3546087"/>
              <a:gd name="connsiteY10" fmla="*/ 301083 h 3055434"/>
              <a:gd name="connsiteX11" fmla="*/ 3546087 w 3546087"/>
              <a:gd name="connsiteY11" fmla="*/ 133814 h 3055434"/>
              <a:gd name="connsiteX12" fmla="*/ 3501483 w 3546087"/>
              <a:gd name="connsiteY12" fmla="*/ 55756 h 3055434"/>
              <a:gd name="connsiteX13" fmla="*/ 3490331 w 3546087"/>
              <a:gd name="connsiteY13" fmla="*/ 22302 h 3055434"/>
              <a:gd name="connsiteX14" fmla="*/ 3434575 w 3546087"/>
              <a:gd name="connsiteY14" fmla="*/ 0 h 3055434"/>
              <a:gd name="connsiteX15" fmla="*/ 3423424 w 3546087"/>
              <a:gd name="connsiteY15" fmla="*/ 44605 h 3055434"/>
              <a:gd name="connsiteX16" fmla="*/ 3300761 w 3546087"/>
              <a:gd name="connsiteY16" fmla="*/ 11151 h 3055434"/>
              <a:gd name="connsiteX17" fmla="*/ 3267307 w 3546087"/>
              <a:gd name="connsiteY17" fmla="*/ 100361 h 3055434"/>
              <a:gd name="connsiteX18" fmla="*/ 3155795 w 3546087"/>
              <a:gd name="connsiteY18" fmla="*/ 66907 h 3055434"/>
              <a:gd name="connsiteX19" fmla="*/ 3111190 w 3546087"/>
              <a:gd name="connsiteY19" fmla="*/ 100361 h 3055434"/>
              <a:gd name="connsiteX20" fmla="*/ 3033131 w 3546087"/>
              <a:gd name="connsiteY20" fmla="*/ 100361 h 3055434"/>
              <a:gd name="connsiteX21" fmla="*/ 3033131 w 3546087"/>
              <a:gd name="connsiteY21" fmla="*/ 100361 h 3055434"/>
              <a:gd name="connsiteX22" fmla="*/ 2955073 w 3546087"/>
              <a:gd name="connsiteY22" fmla="*/ 144966 h 3055434"/>
              <a:gd name="connsiteX23" fmla="*/ 2877014 w 3546087"/>
              <a:gd name="connsiteY23" fmla="*/ 178419 h 3055434"/>
              <a:gd name="connsiteX24" fmla="*/ 2821258 w 3546087"/>
              <a:gd name="connsiteY24" fmla="*/ 178419 h 3055434"/>
              <a:gd name="connsiteX25" fmla="*/ 2821258 w 3546087"/>
              <a:gd name="connsiteY25" fmla="*/ 178419 h 3055434"/>
              <a:gd name="connsiteX26" fmla="*/ 2821258 w 3546087"/>
              <a:gd name="connsiteY26" fmla="*/ 334536 h 3055434"/>
              <a:gd name="connsiteX27" fmla="*/ 2687444 w 3546087"/>
              <a:gd name="connsiteY27" fmla="*/ 312234 h 3055434"/>
              <a:gd name="connsiteX28" fmla="*/ 2598234 w 3546087"/>
              <a:gd name="connsiteY28" fmla="*/ 367990 h 3055434"/>
              <a:gd name="connsiteX29" fmla="*/ 2486722 w 3546087"/>
              <a:gd name="connsiteY29" fmla="*/ 401444 h 3055434"/>
              <a:gd name="connsiteX30" fmla="*/ 2430966 w 3546087"/>
              <a:gd name="connsiteY30" fmla="*/ 356839 h 3055434"/>
              <a:gd name="connsiteX31" fmla="*/ 2397512 w 3546087"/>
              <a:gd name="connsiteY31" fmla="*/ 390292 h 3055434"/>
              <a:gd name="connsiteX32" fmla="*/ 2319453 w 3546087"/>
              <a:gd name="connsiteY32" fmla="*/ 446048 h 3055434"/>
              <a:gd name="connsiteX33" fmla="*/ 2207941 w 3546087"/>
              <a:gd name="connsiteY33" fmla="*/ 434897 h 3055434"/>
              <a:gd name="connsiteX34" fmla="*/ 1973766 w 3546087"/>
              <a:gd name="connsiteY34" fmla="*/ 568712 h 3055434"/>
              <a:gd name="connsiteX35" fmla="*/ 1851102 w 3546087"/>
              <a:gd name="connsiteY35" fmla="*/ 680224 h 3055434"/>
              <a:gd name="connsiteX36" fmla="*/ 1382751 w 3546087"/>
              <a:gd name="connsiteY36" fmla="*/ 802887 h 3055434"/>
              <a:gd name="connsiteX37" fmla="*/ 1315844 w 3546087"/>
              <a:gd name="connsiteY37" fmla="*/ 858644 h 3055434"/>
              <a:gd name="connsiteX38" fmla="*/ 1182029 w 3546087"/>
              <a:gd name="connsiteY38" fmla="*/ 1182029 h 3055434"/>
              <a:gd name="connsiteX39" fmla="*/ 869795 w 3546087"/>
              <a:gd name="connsiteY39" fmla="*/ 1349297 h 3055434"/>
              <a:gd name="connsiteX40" fmla="*/ 847492 w 3546087"/>
              <a:gd name="connsiteY40" fmla="*/ 1494263 h 3055434"/>
              <a:gd name="connsiteX41" fmla="*/ 769434 w 3546087"/>
              <a:gd name="connsiteY41" fmla="*/ 1605775 h 3055434"/>
              <a:gd name="connsiteX42" fmla="*/ 747131 w 3546087"/>
              <a:gd name="connsiteY42" fmla="*/ 1839951 h 3055434"/>
              <a:gd name="connsiteX43" fmla="*/ 345687 w 3546087"/>
              <a:gd name="connsiteY43" fmla="*/ 2152185 h 3055434"/>
              <a:gd name="connsiteX44" fmla="*/ 457200 w 3546087"/>
              <a:gd name="connsiteY44" fmla="*/ 2085278 h 3055434"/>
              <a:gd name="connsiteX45" fmla="*/ 379141 w 3546087"/>
              <a:gd name="connsiteY45" fmla="*/ 2230244 h 3055434"/>
              <a:gd name="connsiteX46" fmla="*/ 301083 w 3546087"/>
              <a:gd name="connsiteY46" fmla="*/ 2352907 h 3055434"/>
              <a:gd name="connsiteX47" fmla="*/ 301083 w 3546087"/>
              <a:gd name="connsiteY47" fmla="*/ 2352907 h 3055434"/>
              <a:gd name="connsiteX48" fmla="*/ 245327 w 3546087"/>
              <a:gd name="connsiteY48" fmla="*/ 2419814 h 3055434"/>
              <a:gd name="connsiteX49" fmla="*/ 234175 w 3546087"/>
              <a:gd name="connsiteY49" fmla="*/ 2509024 h 3055434"/>
              <a:gd name="connsiteX50" fmla="*/ 234175 w 3546087"/>
              <a:gd name="connsiteY50" fmla="*/ 2509024 h 3055434"/>
              <a:gd name="connsiteX51" fmla="*/ 144966 w 3546087"/>
              <a:gd name="connsiteY51" fmla="*/ 2598234 h 3055434"/>
              <a:gd name="connsiteX52" fmla="*/ 66907 w 3546087"/>
              <a:gd name="connsiteY52" fmla="*/ 2642839 h 3055434"/>
              <a:gd name="connsiteX53" fmla="*/ 55756 w 3546087"/>
              <a:gd name="connsiteY53" fmla="*/ 2732048 h 3055434"/>
              <a:gd name="connsiteX54" fmla="*/ 44605 w 3546087"/>
              <a:gd name="connsiteY54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683834 w 3546087"/>
              <a:gd name="connsiteY3" fmla="*/ 2219092 h 3055434"/>
              <a:gd name="connsiteX4" fmla="*/ 1706136 w 3546087"/>
              <a:gd name="connsiteY4" fmla="*/ 1427356 h 3055434"/>
              <a:gd name="connsiteX5" fmla="*/ 2821258 w 3546087"/>
              <a:gd name="connsiteY5" fmla="*/ 1416205 h 3055434"/>
              <a:gd name="connsiteX6" fmla="*/ 2810107 w 3546087"/>
              <a:gd name="connsiteY6" fmla="*/ 568712 h 3055434"/>
              <a:gd name="connsiteX7" fmla="*/ 2966224 w 3546087"/>
              <a:gd name="connsiteY7" fmla="*/ 468351 h 3055434"/>
              <a:gd name="connsiteX8" fmla="*/ 3311912 w 3546087"/>
              <a:gd name="connsiteY8" fmla="*/ 289931 h 3055434"/>
              <a:gd name="connsiteX9" fmla="*/ 3546087 w 3546087"/>
              <a:gd name="connsiteY9" fmla="*/ 301083 h 3055434"/>
              <a:gd name="connsiteX10" fmla="*/ 3546087 w 3546087"/>
              <a:gd name="connsiteY10" fmla="*/ 133814 h 3055434"/>
              <a:gd name="connsiteX11" fmla="*/ 3501483 w 3546087"/>
              <a:gd name="connsiteY11" fmla="*/ 55756 h 3055434"/>
              <a:gd name="connsiteX12" fmla="*/ 3490331 w 3546087"/>
              <a:gd name="connsiteY12" fmla="*/ 22302 h 3055434"/>
              <a:gd name="connsiteX13" fmla="*/ 3434575 w 3546087"/>
              <a:gd name="connsiteY13" fmla="*/ 0 h 3055434"/>
              <a:gd name="connsiteX14" fmla="*/ 3423424 w 3546087"/>
              <a:gd name="connsiteY14" fmla="*/ 44605 h 3055434"/>
              <a:gd name="connsiteX15" fmla="*/ 3300761 w 3546087"/>
              <a:gd name="connsiteY15" fmla="*/ 11151 h 3055434"/>
              <a:gd name="connsiteX16" fmla="*/ 3267307 w 3546087"/>
              <a:gd name="connsiteY16" fmla="*/ 100361 h 3055434"/>
              <a:gd name="connsiteX17" fmla="*/ 3155795 w 3546087"/>
              <a:gd name="connsiteY17" fmla="*/ 66907 h 3055434"/>
              <a:gd name="connsiteX18" fmla="*/ 3111190 w 3546087"/>
              <a:gd name="connsiteY18" fmla="*/ 100361 h 3055434"/>
              <a:gd name="connsiteX19" fmla="*/ 3033131 w 3546087"/>
              <a:gd name="connsiteY19" fmla="*/ 100361 h 3055434"/>
              <a:gd name="connsiteX20" fmla="*/ 3033131 w 3546087"/>
              <a:gd name="connsiteY20" fmla="*/ 100361 h 3055434"/>
              <a:gd name="connsiteX21" fmla="*/ 2955073 w 3546087"/>
              <a:gd name="connsiteY21" fmla="*/ 144966 h 3055434"/>
              <a:gd name="connsiteX22" fmla="*/ 2877014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178419 h 3055434"/>
              <a:gd name="connsiteX25" fmla="*/ 2821258 w 3546087"/>
              <a:gd name="connsiteY25" fmla="*/ 334536 h 3055434"/>
              <a:gd name="connsiteX26" fmla="*/ 2687444 w 3546087"/>
              <a:gd name="connsiteY26" fmla="*/ 312234 h 3055434"/>
              <a:gd name="connsiteX27" fmla="*/ 2598234 w 3546087"/>
              <a:gd name="connsiteY27" fmla="*/ 367990 h 3055434"/>
              <a:gd name="connsiteX28" fmla="*/ 2486722 w 3546087"/>
              <a:gd name="connsiteY28" fmla="*/ 401444 h 3055434"/>
              <a:gd name="connsiteX29" fmla="*/ 2430966 w 3546087"/>
              <a:gd name="connsiteY29" fmla="*/ 356839 h 3055434"/>
              <a:gd name="connsiteX30" fmla="*/ 2397512 w 3546087"/>
              <a:gd name="connsiteY30" fmla="*/ 390292 h 3055434"/>
              <a:gd name="connsiteX31" fmla="*/ 2319453 w 3546087"/>
              <a:gd name="connsiteY31" fmla="*/ 446048 h 3055434"/>
              <a:gd name="connsiteX32" fmla="*/ 2207941 w 3546087"/>
              <a:gd name="connsiteY32" fmla="*/ 434897 h 3055434"/>
              <a:gd name="connsiteX33" fmla="*/ 1973766 w 3546087"/>
              <a:gd name="connsiteY33" fmla="*/ 568712 h 3055434"/>
              <a:gd name="connsiteX34" fmla="*/ 1851102 w 3546087"/>
              <a:gd name="connsiteY34" fmla="*/ 680224 h 3055434"/>
              <a:gd name="connsiteX35" fmla="*/ 1382751 w 3546087"/>
              <a:gd name="connsiteY35" fmla="*/ 802887 h 3055434"/>
              <a:gd name="connsiteX36" fmla="*/ 1315844 w 3546087"/>
              <a:gd name="connsiteY36" fmla="*/ 858644 h 3055434"/>
              <a:gd name="connsiteX37" fmla="*/ 1182029 w 3546087"/>
              <a:gd name="connsiteY37" fmla="*/ 1182029 h 3055434"/>
              <a:gd name="connsiteX38" fmla="*/ 869795 w 3546087"/>
              <a:gd name="connsiteY38" fmla="*/ 1349297 h 3055434"/>
              <a:gd name="connsiteX39" fmla="*/ 847492 w 3546087"/>
              <a:gd name="connsiteY39" fmla="*/ 1494263 h 3055434"/>
              <a:gd name="connsiteX40" fmla="*/ 769434 w 3546087"/>
              <a:gd name="connsiteY40" fmla="*/ 1605775 h 3055434"/>
              <a:gd name="connsiteX41" fmla="*/ 747131 w 3546087"/>
              <a:gd name="connsiteY41" fmla="*/ 1839951 h 3055434"/>
              <a:gd name="connsiteX42" fmla="*/ 345687 w 3546087"/>
              <a:gd name="connsiteY42" fmla="*/ 2152185 h 3055434"/>
              <a:gd name="connsiteX43" fmla="*/ 457200 w 3546087"/>
              <a:gd name="connsiteY43" fmla="*/ 2085278 h 3055434"/>
              <a:gd name="connsiteX44" fmla="*/ 379141 w 3546087"/>
              <a:gd name="connsiteY44" fmla="*/ 2230244 h 3055434"/>
              <a:gd name="connsiteX45" fmla="*/ 301083 w 3546087"/>
              <a:gd name="connsiteY45" fmla="*/ 2352907 h 3055434"/>
              <a:gd name="connsiteX46" fmla="*/ 301083 w 3546087"/>
              <a:gd name="connsiteY46" fmla="*/ 2352907 h 3055434"/>
              <a:gd name="connsiteX47" fmla="*/ 245327 w 3546087"/>
              <a:gd name="connsiteY47" fmla="*/ 2419814 h 3055434"/>
              <a:gd name="connsiteX48" fmla="*/ 234175 w 3546087"/>
              <a:gd name="connsiteY48" fmla="*/ 2509024 h 3055434"/>
              <a:gd name="connsiteX49" fmla="*/ 234175 w 3546087"/>
              <a:gd name="connsiteY49" fmla="*/ 2509024 h 3055434"/>
              <a:gd name="connsiteX50" fmla="*/ 144966 w 3546087"/>
              <a:gd name="connsiteY50" fmla="*/ 2598234 h 3055434"/>
              <a:gd name="connsiteX51" fmla="*/ 66907 w 3546087"/>
              <a:gd name="connsiteY51" fmla="*/ 2642839 h 3055434"/>
              <a:gd name="connsiteX52" fmla="*/ 55756 w 3546087"/>
              <a:gd name="connsiteY52" fmla="*/ 2732048 h 3055434"/>
              <a:gd name="connsiteX53" fmla="*/ 44605 w 3546087"/>
              <a:gd name="connsiteY53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683834 w 3546087"/>
              <a:gd name="connsiteY2" fmla="*/ 2219092 h 3055434"/>
              <a:gd name="connsiteX3" fmla="*/ 1706136 w 3546087"/>
              <a:gd name="connsiteY3" fmla="*/ 1427356 h 3055434"/>
              <a:gd name="connsiteX4" fmla="*/ 2821258 w 3546087"/>
              <a:gd name="connsiteY4" fmla="*/ 1416205 h 3055434"/>
              <a:gd name="connsiteX5" fmla="*/ 2810107 w 3546087"/>
              <a:gd name="connsiteY5" fmla="*/ 568712 h 3055434"/>
              <a:gd name="connsiteX6" fmla="*/ 2966224 w 3546087"/>
              <a:gd name="connsiteY6" fmla="*/ 468351 h 3055434"/>
              <a:gd name="connsiteX7" fmla="*/ 3311912 w 3546087"/>
              <a:gd name="connsiteY7" fmla="*/ 289931 h 3055434"/>
              <a:gd name="connsiteX8" fmla="*/ 3546087 w 3546087"/>
              <a:gd name="connsiteY8" fmla="*/ 301083 h 3055434"/>
              <a:gd name="connsiteX9" fmla="*/ 3546087 w 3546087"/>
              <a:gd name="connsiteY9" fmla="*/ 133814 h 3055434"/>
              <a:gd name="connsiteX10" fmla="*/ 3501483 w 3546087"/>
              <a:gd name="connsiteY10" fmla="*/ 55756 h 3055434"/>
              <a:gd name="connsiteX11" fmla="*/ 3490331 w 3546087"/>
              <a:gd name="connsiteY11" fmla="*/ 22302 h 3055434"/>
              <a:gd name="connsiteX12" fmla="*/ 3434575 w 3546087"/>
              <a:gd name="connsiteY12" fmla="*/ 0 h 3055434"/>
              <a:gd name="connsiteX13" fmla="*/ 3423424 w 3546087"/>
              <a:gd name="connsiteY13" fmla="*/ 44605 h 3055434"/>
              <a:gd name="connsiteX14" fmla="*/ 3300761 w 3546087"/>
              <a:gd name="connsiteY14" fmla="*/ 11151 h 3055434"/>
              <a:gd name="connsiteX15" fmla="*/ 3267307 w 3546087"/>
              <a:gd name="connsiteY15" fmla="*/ 100361 h 3055434"/>
              <a:gd name="connsiteX16" fmla="*/ 3155795 w 3546087"/>
              <a:gd name="connsiteY16" fmla="*/ 66907 h 3055434"/>
              <a:gd name="connsiteX17" fmla="*/ 3111190 w 3546087"/>
              <a:gd name="connsiteY17" fmla="*/ 100361 h 3055434"/>
              <a:gd name="connsiteX18" fmla="*/ 3033131 w 3546087"/>
              <a:gd name="connsiteY18" fmla="*/ 100361 h 3055434"/>
              <a:gd name="connsiteX19" fmla="*/ 3033131 w 3546087"/>
              <a:gd name="connsiteY19" fmla="*/ 100361 h 3055434"/>
              <a:gd name="connsiteX20" fmla="*/ 2955073 w 3546087"/>
              <a:gd name="connsiteY20" fmla="*/ 144966 h 3055434"/>
              <a:gd name="connsiteX21" fmla="*/ 2877014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334536 h 3055434"/>
              <a:gd name="connsiteX25" fmla="*/ 2687444 w 3546087"/>
              <a:gd name="connsiteY25" fmla="*/ 312234 h 3055434"/>
              <a:gd name="connsiteX26" fmla="*/ 2598234 w 3546087"/>
              <a:gd name="connsiteY26" fmla="*/ 367990 h 3055434"/>
              <a:gd name="connsiteX27" fmla="*/ 2486722 w 3546087"/>
              <a:gd name="connsiteY27" fmla="*/ 401444 h 3055434"/>
              <a:gd name="connsiteX28" fmla="*/ 2430966 w 3546087"/>
              <a:gd name="connsiteY28" fmla="*/ 356839 h 3055434"/>
              <a:gd name="connsiteX29" fmla="*/ 2397512 w 3546087"/>
              <a:gd name="connsiteY29" fmla="*/ 390292 h 3055434"/>
              <a:gd name="connsiteX30" fmla="*/ 2319453 w 3546087"/>
              <a:gd name="connsiteY30" fmla="*/ 446048 h 3055434"/>
              <a:gd name="connsiteX31" fmla="*/ 2207941 w 3546087"/>
              <a:gd name="connsiteY31" fmla="*/ 434897 h 3055434"/>
              <a:gd name="connsiteX32" fmla="*/ 1973766 w 3546087"/>
              <a:gd name="connsiteY32" fmla="*/ 568712 h 3055434"/>
              <a:gd name="connsiteX33" fmla="*/ 1851102 w 3546087"/>
              <a:gd name="connsiteY33" fmla="*/ 680224 h 3055434"/>
              <a:gd name="connsiteX34" fmla="*/ 1382751 w 3546087"/>
              <a:gd name="connsiteY34" fmla="*/ 802887 h 3055434"/>
              <a:gd name="connsiteX35" fmla="*/ 1315844 w 3546087"/>
              <a:gd name="connsiteY35" fmla="*/ 858644 h 3055434"/>
              <a:gd name="connsiteX36" fmla="*/ 1182029 w 3546087"/>
              <a:gd name="connsiteY36" fmla="*/ 1182029 h 3055434"/>
              <a:gd name="connsiteX37" fmla="*/ 869795 w 3546087"/>
              <a:gd name="connsiteY37" fmla="*/ 1349297 h 3055434"/>
              <a:gd name="connsiteX38" fmla="*/ 847492 w 3546087"/>
              <a:gd name="connsiteY38" fmla="*/ 1494263 h 3055434"/>
              <a:gd name="connsiteX39" fmla="*/ 769434 w 3546087"/>
              <a:gd name="connsiteY39" fmla="*/ 1605775 h 3055434"/>
              <a:gd name="connsiteX40" fmla="*/ 747131 w 3546087"/>
              <a:gd name="connsiteY40" fmla="*/ 1839951 h 3055434"/>
              <a:gd name="connsiteX41" fmla="*/ 345687 w 3546087"/>
              <a:gd name="connsiteY41" fmla="*/ 2152185 h 3055434"/>
              <a:gd name="connsiteX42" fmla="*/ 457200 w 3546087"/>
              <a:gd name="connsiteY42" fmla="*/ 2085278 h 3055434"/>
              <a:gd name="connsiteX43" fmla="*/ 379141 w 3546087"/>
              <a:gd name="connsiteY43" fmla="*/ 2230244 h 3055434"/>
              <a:gd name="connsiteX44" fmla="*/ 301083 w 3546087"/>
              <a:gd name="connsiteY44" fmla="*/ 2352907 h 3055434"/>
              <a:gd name="connsiteX45" fmla="*/ 301083 w 3546087"/>
              <a:gd name="connsiteY45" fmla="*/ 2352907 h 3055434"/>
              <a:gd name="connsiteX46" fmla="*/ 245327 w 3546087"/>
              <a:gd name="connsiteY46" fmla="*/ 2419814 h 3055434"/>
              <a:gd name="connsiteX47" fmla="*/ 234175 w 3546087"/>
              <a:gd name="connsiteY47" fmla="*/ 2509024 h 3055434"/>
              <a:gd name="connsiteX48" fmla="*/ 234175 w 3546087"/>
              <a:gd name="connsiteY48" fmla="*/ 2509024 h 3055434"/>
              <a:gd name="connsiteX49" fmla="*/ 144966 w 3546087"/>
              <a:gd name="connsiteY49" fmla="*/ 2598234 h 3055434"/>
              <a:gd name="connsiteX50" fmla="*/ 66907 w 3546087"/>
              <a:gd name="connsiteY50" fmla="*/ 2642839 h 3055434"/>
              <a:gd name="connsiteX51" fmla="*/ 55756 w 3546087"/>
              <a:gd name="connsiteY51" fmla="*/ 2732048 h 3055434"/>
              <a:gd name="connsiteX52" fmla="*/ 44605 w 3546087"/>
              <a:gd name="connsiteY52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683834 w 3546087"/>
              <a:gd name="connsiteY2" fmla="*/ 2219092 h 3055434"/>
              <a:gd name="connsiteX3" fmla="*/ 1706136 w 3546087"/>
              <a:gd name="connsiteY3" fmla="*/ 1427356 h 3055434"/>
              <a:gd name="connsiteX4" fmla="*/ 2821258 w 3546087"/>
              <a:gd name="connsiteY4" fmla="*/ 1416205 h 3055434"/>
              <a:gd name="connsiteX5" fmla="*/ 2810107 w 3546087"/>
              <a:gd name="connsiteY5" fmla="*/ 568712 h 3055434"/>
              <a:gd name="connsiteX6" fmla="*/ 2966224 w 3546087"/>
              <a:gd name="connsiteY6" fmla="*/ 468351 h 3055434"/>
              <a:gd name="connsiteX7" fmla="*/ 3311912 w 3546087"/>
              <a:gd name="connsiteY7" fmla="*/ 289931 h 3055434"/>
              <a:gd name="connsiteX8" fmla="*/ 3546087 w 3546087"/>
              <a:gd name="connsiteY8" fmla="*/ 301083 h 3055434"/>
              <a:gd name="connsiteX9" fmla="*/ 3546087 w 3546087"/>
              <a:gd name="connsiteY9" fmla="*/ 133814 h 3055434"/>
              <a:gd name="connsiteX10" fmla="*/ 3501483 w 3546087"/>
              <a:gd name="connsiteY10" fmla="*/ 55756 h 3055434"/>
              <a:gd name="connsiteX11" fmla="*/ 3490331 w 3546087"/>
              <a:gd name="connsiteY11" fmla="*/ 22302 h 3055434"/>
              <a:gd name="connsiteX12" fmla="*/ 3434575 w 3546087"/>
              <a:gd name="connsiteY12" fmla="*/ 0 h 3055434"/>
              <a:gd name="connsiteX13" fmla="*/ 3423424 w 3546087"/>
              <a:gd name="connsiteY13" fmla="*/ 44605 h 3055434"/>
              <a:gd name="connsiteX14" fmla="*/ 3300761 w 3546087"/>
              <a:gd name="connsiteY14" fmla="*/ 11151 h 3055434"/>
              <a:gd name="connsiteX15" fmla="*/ 3267307 w 3546087"/>
              <a:gd name="connsiteY15" fmla="*/ 100361 h 3055434"/>
              <a:gd name="connsiteX16" fmla="*/ 3155795 w 3546087"/>
              <a:gd name="connsiteY16" fmla="*/ 66907 h 3055434"/>
              <a:gd name="connsiteX17" fmla="*/ 3111190 w 3546087"/>
              <a:gd name="connsiteY17" fmla="*/ 100361 h 3055434"/>
              <a:gd name="connsiteX18" fmla="*/ 3033131 w 3546087"/>
              <a:gd name="connsiteY18" fmla="*/ 100361 h 3055434"/>
              <a:gd name="connsiteX19" fmla="*/ 3033131 w 3546087"/>
              <a:gd name="connsiteY19" fmla="*/ 100361 h 3055434"/>
              <a:gd name="connsiteX20" fmla="*/ 2955073 w 3546087"/>
              <a:gd name="connsiteY20" fmla="*/ 144966 h 3055434"/>
              <a:gd name="connsiteX21" fmla="*/ 2877014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334536 h 3055434"/>
              <a:gd name="connsiteX25" fmla="*/ 2687444 w 3546087"/>
              <a:gd name="connsiteY25" fmla="*/ 312234 h 3055434"/>
              <a:gd name="connsiteX26" fmla="*/ 2598234 w 3546087"/>
              <a:gd name="connsiteY26" fmla="*/ 367990 h 3055434"/>
              <a:gd name="connsiteX27" fmla="*/ 2486722 w 3546087"/>
              <a:gd name="connsiteY27" fmla="*/ 401444 h 3055434"/>
              <a:gd name="connsiteX28" fmla="*/ 2430966 w 3546087"/>
              <a:gd name="connsiteY28" fmla="*/ 356839 h 3055434"/>
              <a:gd name="connsiteX29" fmla="*/ 2397512 w 3546087"/>
              <a:gd name="connsiteY29" fmla="*/ 390292 h 3055434"/>
              <a:gd name="connsiteX30" fmla="*/ 2319453 w 3546087"/>
              <a:gd name="connsiteY30" fmla="*/ 446048 h 3055434"/>
              <a:gd name="connsiteX31" fmla="*/ 2207941 w 3546087"/>
              <a:gd name="connsiteY31" fmla="*/ 434897 h 3055434"/>
              <a:gd name="connsiteX32" fmla="*/ 1973766 w 3546087"/>
              <a:gd name="connsiteY32" fmla="*/ 568712 h 3055434"/>
              <a:gd name="connsiteX33" fmla="*/ 1851102 w 3546087"/>
              <a:gd name="connsiteY33" fmla="*/ 680224 h 3055434"/>
              <a:gd name="connsiteX34" fmla="*/ 1382751 w 3546087"/>
              <a:gd name="connsiteY34" fmla="*/ 802887 h 3055434"/>
              <a:gd name="connsiteX35" fmla="*/ 1315844 w 3546087"/>
              <a:gd name="connsiteY35" fmla="*/ 858644 h 3055434"/>
              <a:gd name="connsiteX36" fmla="*/ 1182029 w 3546087"/>
              <a:gd name="connsiteY36" fmla="*/ 1182029 h 3055434"/>
              <a:gd name="connsiteX37" fmla="*/ 869795 w 3546087"/>
              <a:gd name="connsiteY37" fmla="*/ 1349297 h 3055434"/>
              <a:gd name="connsiteX38" fmla="*/ 847492 w 3546087"/>
              <a:gd name="connsiteY38" fmla="*/ 1494263 h 3055434"/>
              <a:gd name="connsiteX39" fmla="*/ 769434 w 3546087"/>
              <a:gd name="connsiteY39" fmla="*/ 1605775 h 3055434"/>
              <a:gd name="connsiteX40" fmla="*/ 747131 w 3546087"/>
              <a:gd name="connsiteY40" fmla="*/ 1839951 h 3055434"/>
              <a:gd name="connsiteX41" fmla="*/ 457200 w 3546087"/>
              <a:gd name="connsiteY41" fmla="*/ 2085278 h 3055434"/>
              <a:gd name="connsiteX42" fmla="*/ 379141 w 3546087"/>
              <a:gd name="connsiteY42" fmla="*/ 2230244 h 3055434"/>
              <a:gd name="connsiteX43" fmla="*/ 301083 w 3546087"/>
              <a:gd name="connsiteY43" fmla="*/ 2352907 h 3055434"/>
              <a:gd name="connsiteX44" fmla="*/ 301083 w 3546087"/>
              <a:gd name="connsiteY44" fmla="*/ 2352907 h 3055434"/>
              <a:gd name="connsiteX45" fmla="*/ 245327 w 3546087"/>
              <a:gd name="connsiteY45" fmla="*/ 2419814 h 3055434"/>
              <a:gd name="connsiteX46" fmla="*/ 234175 w 3546087"/>
              <a:gd name="connsiteY46" fmla="*/ 2509024 h 3055434"/>
              <a:gd name="connsiteX47" fmla="*/ 234175 w 3546087"/>
              <a:gd name="connsiteY47" fmla="*/ 2509024 h 3055434"/>
              <a:gd name="connsiteX48" fmla="*/ 144966 w 3546087"/>
              <a:gd name="connsiteY48" fmla="*/ 2598234 h 3055434"/>
              <a:gd name="connsiteX49" fmla="*/ 66907 w 3546087"/>
              <a:gd name="connsiteY49" fmla="*/ 2642839 h 3055434"/>
              <a:gd name="connsiteX50" fmla="*/ 55756 w 3546087"/>
              <a:gd name="connsiteY50" fmla="*/ 2732048 h 3055434"/>
              <a:gd name="connsiteX51" fmla="*/ 44605 w 3546087"/>
              <a:gd name="connsiteY51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683834 w 3546087"/>
              <a:gd name="connsiteY2" fmla="*/ 2219092 h 3055434"/>
              <a:gd name="connsiteX3" fmla="*/ 1706136 w 3546087"/>
              <a:gd name="connsiteY3" fmla="*/ 1427356 h 3055434"/>
              <a:gd name="connsiteX4" fmla="*/ 2821258 w 3546087"/>
              <a:gd name="connsiteY4" fmla="*/ 1416205 h 3055434"/>
              <a:gd name="connsiteX5" fmla="*/ 2810107 w 3546087"/>
              <a:gd name="connsiteY5" fmla="*/ 568712 h 3055434"/>
              <a:gd name="connsiteX6" fmla="*/ 2966224 w 3546087"/>
              <a:gd name="connsiteY6" fmla="*/ 468351 h 3055434"/>
              <a:gd name="connsiteX7" fmla="*/ 3311912 w 3546087"/>
              <a:gd name="connsiteY7" fmla="*/ 289931 h 3055434"/>
              <a:gd name="connsiteX8" fmla="*/ 3546087 w 3546087"/>
              <a:gd name="connsiteY8" fmla="*/ 301083 h 3055434"/>
              <a:gd name="connsiteX9" fmla="*/ 3546087 w 3546087"/>
              <a:gd name="connsiteY9" fmla="*/ 133814 h 3055434"/>
              <a:gd name="connsiteX10" fmla="*/ 3501483 w 3546087"/>
              <a:gd name="connsiteY10" fmla="*/ 55756 h 3055434"/>
              <a:gd name="connsiteX11" fmla="*/ 3490331 w 3546087"/>
              <a:gd name="connsiteY11" fmla="*/ 22302 h 3055434"/>
              <a:gd name="connsiteX12" fmla="*/ 3434575 w 3546087"/>
              <a:gd name="connsiteY12" fmla="*/ 0 h 3055434"/>
              <a:gd name="connsiteX13" fmla="*/ 3423424 w 3546087"/>
              <a:gd name="connsiteY13" fmla="*/ 44605 h 3055434"/>
              <a:gd name="connsiteX14" fmla="*/ 3300761 w 3546087"/>
              <a:gd name="connsiteY14" fmla="*/ 11151 h 3055434"/>
              <a:gd name="connsiteX15" fmla="*/ 3267307 w 3546087"/>
              <a:gd name="connsiteY15" fmla="*/ 100361 h 3055434"/>
              <a:gd name="connsiteX16" fmla="*/ 3155795 w 3546087"/>
              <a:gd name="connsiteY16" fmla="*/ 66907 h 3055434"/>
              <a:gd name="connsiteX17" fmla="*/ 3111190 w 3546087"/>
              <a:gd name="connsiteY17" fmla="*/ 100361 h 3055434"/>
              <a:gd name="connsiteX18" fmla="*/ 3033131 w 3546087"/>
              <a:gd name="connsiteY18" fmla="*/ 100361 h 3055434"/>
              <a:gd name="connsiteX19" fmla="*/ 3033131 w 3546087"/>
              <a:gd name="connsiteY19" fmla="*/ 100361 h 3055434"/>
              <a:gd name="connsiteX20" fmla="*/ 2955073 w 3546087"/>
              <a:gd name="connsiteY20" fmla="*/ 144966 h 3055434"/>
              <a:gd name="connsiteX21" fmla="*/ 2877014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334536 h 3055434"/>
              <a:gd name="connsiteX25" fmla="*/ 2687444 w 3546087"/>
              <a:gd name="connsiteY25" fmla="*/ 312234 h 3055434"/>
              <a:gd name="connsiteX26" fmla="*/ 2598234 w 3546087"/>
              <a:gd name="connsiteY26" fmla="*/ 367990 h 3055434"/>
              <a:gd name="connsiteX27" fmla="*/ 2486722 w 3546087"/>
              <a:gd name="connsiteY27" fmla="*/ 401444 h 3055434"/>
              <a:gd name="connsiteX28" fmla="*/ 2430966 w 3546087"/>
              <a:gd name="connsiteY28" fmla="*/ 356839 h 3055434"/>
              <a:gd name="connsiteX29" fmla="*/ 2397512 w 3546087"/>
              <a:gd name="connsiteY29" fmla="*/ 390292 h 3055434"/>
              <a:gd name="connsiteX30" fmla="*/ 2319453 w 3546087"/>
              <a:gd name="connsiteY30" fmla="*/ 446048 h 3055434"/>
              <a:gd name="connsiteX31" fmla="*/ 2207941 w 3546087"/>
              <a:gd name="connsiteY31" fmla="*/ 434897 h 3055434"/>
              <a:gd name="connsiteX32" fmla="*/ 1973766 w 3546087"/>
              <a:gd name="connsiteY32" fmla="*/ 568712 h 3055434"/>
              <a:gd name="connsiteX33" fmla="*/ 1851102 w 3546087"/>
              <a:gd name="connsiteY33" fmla="*/ 680224 h 3055434"/>
              <a:gd name="connsiteX34" fmla="*/ 1382751 w 3546087"/>
              <a:gd name="connsiteY34" fmla="*/ 802887 h 3055434"/>
              <a:gd name="connsiteX35" fmla="*/ 1315844 w 3546087"/>
              <a:gd name="connsiteY35" fmla="*/ 858644 h 3055434"/>
              <a:gd name="connsiteX36" fmla="*/ 1182029 w 3546087"/>
              <a:gd name="connsiteY36" fmla="*/ 1182029 h 3055434"/>
              <a:gd name="connsiteX37" fmla="*/ 869795 w 3546087"/>
              <a:gd name="connsiteY37" fmla="*/ 1349297 h 3055434"/>
              <a:gd name="connsiteX38" fmla="*/ 847492 w 3546087"/>
              <a:gd name="connsiteY38" fmla="*/ 1494263 h 3055434"/>
              <a:gd name="connsiteX39" fmla="*/ 769434 w 3546087"/>
              <a:gd name="connsiteY39" fmla="*/ 1605775 h 3055434"/>
              <a:gd name="connsiteX40" fmla="*/ 747131 w 3546087"/>
              <a:gd name="connsiteY40" fmla="*/ 1839951 h 3055434"/>
              <a:gd name="connsiteX41" fmla="*/ 457200 w 3546087"/>
              <a:gd name="connsiteY41" fmla="*/ 2085278 h 3055434"/>
              <a:gd name="connsiteX42" fmla="*/ 379141 w 3546087"/>
              <a:gd name="connsiteY42" fmla="*/ 2230244 h 3055434"/>
              <a:gd name="connsiteX43" fmla="*/ 301083 w 3546087"/>
              <a:gd name="connsiteY43" fmla="*/ 2352907 h 3055434"/>
              <a:gd name="connsiteX44" fmla="*/ 301083 w 3546087"/>
              <a:gd name="connsiteY44" fmla="*/ 2352907 h 3055434"/>
              <a:gd name="connsiteX45" fmla="*/ 245327 w 3546087"/>
              <a:gd name="connsiteY45" fmla="*/ 2419814 h 3055434"/>
              <a:gd name="connsiteX46" fmla="*/ 234175 w 3546087"/>
              <a:gd name="connsiteY46" fmla="*/ 2509024 h 3055434"/>
              <a:gd name="connsiteX47" fmla="*/ 234175 w 3546087"/>
              <a:gd name="connsiteY47" fmla="*/ 2509024 h 3055434"/>
              <a:gd name="connsiteX48" fmla="*/ 144966 w 3546087"/>
              <a:gd name="connsiteY48" fmla="*/ 2598234 h 3055434"/>
              <a:gd name="connsiteX49" fmla="*/ 66907 w 3546087"/>
              <a:gd name="connsiteY49" fmla="*/ 2642839 h 3055434"/>
              <a:gd name="connsiteX50" fmla="*/ 55756 w 3546087"/>
              <a:gd name="connsiteY50" fmla="*/ 2732048 h 3055434"/>
              <a:gd name="connsiteX0" fmla="*/ 0 w 3546087"/>
              <a:gd name="connsiteY0" fmla="*/ 3055434 h 3055434"/>
              <a:gd name="connsiteX1" fmla="*/ 1683834 w 3546087"/>
              <a:gd name="connsiteY1" fmla="*/ 2219092 h 3055434"/>
              <a:gd name="connsiteX2" fmla="*/ 1706136 w 3546087"/>
              <a:gd name="connsiteY2" fmla="*/ 1427356 h 3055434"/>
              <a:gd name="connsiteX3" fmla="*/ 2821258 w 3546087"/>
              <a:gd name="connsiteY3" fmla="*/ 1416205 h 3055434"/>
              <a:gd name="connsiteX4" fmla="*/ 2810107 w 3546087"/>
              <a:gd name="connsiteY4" fmla="*/ 568712 h 3055434"/>
              <a:gd name="connsiteX5" fmla="*/ 2966224 w 3546087"/>
              <a:gd name="connsiteY5" fmla="*/ 468351 h 3055434"/>
              <a:gd name="connsiteX6" fmla="*/ 3311912 w 3546087"/>
              <a:gd name="connsiteY6" fmla="*/ 289931 h 3055434"/>
              <a:gd name="connsiteX7" fmla="*/ 3546087 w 3546087"/>
              <a:gd name="connsiteY7" fmla="*/ 301083 h 3055434"/>
              <a:gd name="connsiteX8" fmla="*/ 3546087 w 3546087"/>
              <a:gd name="connsiteY8" fmla="*/ 133814 h 3055434"/>
              <a:gd name="connsiteX9" fmla="*/ 3501483 w 3546087"/>
              <a:gd name="connsiteY9" fmla="*/ 55756 h 3055434"/>
              <a:gd name="connsiteX10" fmla="*/ 3490331 w 3546087"/>
              <a:gd name="connsiteY10" fmla="*/ 22302 h 3055434"/>
              <a:gd name="connsiteX11" fmla="*/ 3434575 w 3546087"/>
              <a:gd name="connsiteY11" fmla="*/ 0 h 3055434"/>
              <a:gd name="connsiteX12" fmla="*/ 3423424 w 3546087"/>
              <a:gd name="connsiteY12" fmla="*/ 44605 h 3055434"/>
              <a:gd name="connsiteX13" fmla="*/ 3300761 w 3546087"/>
              <a:gd name="connsiteY13" fmla="*/ 11151 h 3055434"/>
              <a:gd name="connsiteX14" fmla="*/ 3267307 w 3546087"/>
              <a:gd name="connsiteY14" fmla="*/ 100361 h 3055434"/>
              <a:gd name="connsiteX15" fmla="*/ 3155795 w 3546087"/>
              <a:gd name="connsiteY15" fmla="*/ 66907 h 3055434"/>
              <a:gd name="connsiteX16" fmla="*/ 3111190 w 3546087"/>
              <a:gd name="connsiteY16" fmla="*/ 100361 h 3055434"/>
              <a:gd name="connsiteX17" fmla="*/ 3033131 w 3546087"/>
              <a:gd name="connsiteY17" fmla="*/ 100361 h 3055434"/>
              <a:gd name="connsiteX18" fmla="*/ 3033131 w 3546087"/>
              <a:gd name="connsiteY18" fmla="*/ 100361 h 3055434"/>
              <a:gd name="connsiteX19" fmla="*/ 2955073 w 3546087"/>
              <a:gd name="connsiteY19" fmla="*/ 144966 h 3055434"/>
              <a:gd name="connsiteX20" fmla="*/ 2877014 w 3546087"/>
              <a:gd name="connsiteY20" fmla="*/ 178419 h 3055434"/>
              <a:gd name="connsiteX21" fmla="*/ 2821258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334536 h 3055434"/>
              <a:gd name="connsiteX24" fmla="*/ 2687444 w 3546087"/>
              <a:gd name="connsiteY24" fmla="*/ 312234 h 3055434"/>
              <a:gd name="connsiteX25" fmla="*/ 2598234 w 3546087"/>
              <a:gd name="connsiteY25" fmla="*/ 367990 h 3055434"/>
              <a:gd name="connsiteX26" fmla="*/ 2486722 w 3546087"/>
              <a:gd name="connsiteY26" fmla="*/ 401444 h 3055434"/>
              <a:gd name="connsiteX27" fmla="*/ 2430966 w 3546087"/>
              <a:gd name="connsiteY27" fmla="*/ 356839 h 3055434"/>
              <a:gd name="connsiteX28" fmla="*/ 2397512 w 3546087"/>
              <a:gd name="connsiteY28" fmla="*/ 390292 h 3055434"/>
              <a:gd name="connsiteX29" fmla="*/ 2319453 w 3546087"/>
              <a:gd name="connsiteY29" fmla="*/ 446048 h 3055434"/>
              <a:gd name="connsiteX30" fmla="*/ 2207941 w 3546087"/>
              <a:gd name="connsiteY30" fmla="*/ 434897 h 3055434"/>
              <a:gd name="connsiteX31" fmla="*/ 1973766 w 3546087"/>
              <a:gd name="connsiteY31" fmla="*/ 568712 h 3055434"/>
              <a:gd name="connsiteX32" fmla="*/ 1851102 w 3546087"/>
              <a:gd name="connsiteY32" fmla="*/ 680224 h 3055434"/>
              <a:gd name="connsiteX33" fmla="*/ 1382751 w 3546087"/>
              <a:gd name="connsiteY33" fmla="*/ 802887 h 3055434"/>
              <a:gd name="connsiteX34" fmla="*/ 1315844 w 3546087"/>
              <a:gd name="connsiteY34" fmla="*/ 858644 h 3055434"/>
              <a:gd name="connsiteX35" fmla="*/ 1182029 w 3546087"/>
              <a:gd name="connsiteY35" fmla="*/ 1182029 h 3055434"/>
              <a:gd name="connsiteX36" fmla="*/ 869795 w 3546087"/>
              <a:gd name="connsiteY36" fmla="*/ 1349297 h 3055434"/>
              <a:gd name="connsiteX37" fmla="*/ 847492 w 3546087"/>
              <a:gd name="connsiteY37" fmla="*/ 1494263 h 3055434"/>
              <a:gd name="connsiteX38" fmla="*/ 769434 w 3546087"/>
              <a:gd name="connsiteY38" fmla="*/ 1605775 h 3055434"/>
              <a:gd name="connsiteX39" fmla="*/ 747131 w 3546087"/>
              <a:gd name="connsiteY39" fmla="*/ 1839951 h 3055434"/>
              <a:gd name="connsiteX40" fmla="*/ 457200 w 3546087"/>
              <a:gd name="connsiteY40" fmla="*/ 2085278 h 3055434"/>
              <a:gd name="connsiteX41" fmla="*/ 379141 w 3546087"/>
              <a:gd name="connsiteY41" fmla="*/ 2230244 h 3055434"/>
              <a:gd name="connsiteX42" fmla="*/ 301083 w 3546087"/>
              <a:gd name="connsiteY42" fmla="*/ 2352907 h 3055434"/>
              <a:gd name="connsiteX43" fmla="*/ 301083 w 3546087"/>
              <a:gd name="connsiteY43" fmla="*/ 2352907 h 3055434"/>
              <a:gd name="connsiteX44" fmla="*/ 245327 w 3546087"/>
              <a:gd name="connsiteY44" fmla="*/ 2419814 h 3055434"/>
              <a:gd name="connsiteX45" fmla="*/ 234175 w 3546087"/>
              <a:gd name="connsiteY45" fmla="*/ 2509024 h 3055434"/>
              <a:gd name="connsiteX46" fmla="*/ 234175 w 3546087"/>
              <a:gd name="connsiteY46" fmla="*/ 2509024 h 3055434"/>
              <a:gd name="connsiteX47" fmla="*/ 144966 w 3546087"/>
              <a:gd name="connsiteY47" fmla="*/ 2598234 h 3055434"/>
              <a:gd name="connsiteX48" fmla="*/ 66907 w 3546087"/>
              <a:gd name="connsiteY48" fmla="*/ 2642839 h 3055434"/>
              <a:gd name="connsiteX49" fmla="*/ 55756 w 3546087"/>
              <a:gd name="connsiteY49" fmla="*/ 2732048 h 3055434"/>
              <a:gd name="connsiteX0" fmla="*/ 1628078 w 3490331"/>
              <a:gd name="connsiteY0" fmla="*/ 2219092 h 2732048"/>
              <a:gd name="connsiteX1" fmla="*/ 1650380 w 3490331"/>
              <a:gd name="connsiteY1" fmla="*/ 1427356 h 2732048"/>
              <a:gd name="connsiteX2" fmla="*/ 2765502 w 3490331"/>
              <a:gd name="connsiteY2" fmla="*/ 1416205 h 2732048"/>
              <a:gd name="connsiteX3" fmla="*/ 2754351 w 3490331"/>
              <a:gd name="connsiteY3" fmla="*/ 568712 h 2732048"/>
              <a:gd name="connsiteX4" fmla="*/ 2910468 w 3490331"/>
              <a:gd name="connsiteY4" fmla="*/ 468351 h 2732048"/>
              <a:gd name="connsiteX5" fmla="*/ 3256156 w 3490331"/>
              <a:gd name="connsiteY5" fmla="*/ 289931 h 2732048"/>
              <a:gd name="connsiteX6" fmla="*/ 3490331 w 3490331"/>
              <a:gd name="connsiteY6" fmla="*/ 301083 h 2732048"/>
              <a:gd name="connsiteX7" fmla="*/ 3490331 w 3490331"/>
              <a:gd name="connsiteY7" fmla="*/ 133814 h 2732048"/>
              <a:gd name="connsiteX8" fmla="*/ 3445727 w 3490331"/>
              <a:gd name="connsiteY8" fmla="*/ 55756 h 2732048"/>
              <a:gd name="connsiteX9" fmla="*/ 3434575 w 3490331"/>
              <a:gd name="connsiteY9" fmla="*/ 22302 h 2732048"/>
              <a:gd name="connsiteX10" fmla="*/ 3378819 w 3490331"/>
              <a:gd name="connsiteY10" fmla="*/ 0 h 2732048"/>
              <a:gd name="connsiteX11" fmla="*/ 3367668 w 3490331"/>
              <a:gd name="connsiteY11" fmla="*/ 44605 h 2732048"/>
              <a:gd name="connsiteX12" fmla="*/ 3245005 w 3490331"/>
              <a:gd name="connsiteY12" fmla="*/ 11151 h 2732048"/>
              <a:gd name="connsiteX13" fmla="*/ 3211551 w 3490331"/>
              <a:gd name="connsiteY13" fmla="*/ 100361 h 2732048"/>
              <a:gd name="connsiteX14" fmla="*/ 3100039 w 3490331"/>
              <a:gd name="connsiteY14" fmla="*/ 66907 h 2732048"/>
              <a:gd name="connsiteX15" fmla="*/ 3055434 w 3490331"/>
              <a:gd name="connsiteY15" fmla="*/ 100361 h 2732048"/>
              <a:gd name="connsiteX16" fmla="*/ 2977375 w 3490331"/>
              <a:gd name="connsiteY16" fmla="*/ 100361 h 2732048"/>
              <a:gd name="connsiteX17" fmla="*/ 2977375 w 3490331"/>
              <a:gd name="connsiteY17" fmla="*/ 100361 h 2732048"/>
              <a:gd name="connsiteX18" fmla="*/ 2899317 w 3490331"/>
              <a:gd name="connsiteY18" fmla="*/ 144966 h 2732048"/>
              <a:gd name="connsiteX19" fmla="*/ 2821258 w 3490331"/>
              <a:gd name="connsiteY19" fmla="*/ 178419 h 2732048"/>
              <a:gd name="connsiteX20" fmla="*/ 2765502 w 3490331"/>
              <a:gd name="connsiteY20" fmla="*/ 178419 h 2732048"/>
              <a:gd name="connsiteX21" fmla="*/ 2765502 w 3490331"/>
              <a:gd name="connsiteY21" fmla="*/ 178419 h 2732048"/>
              <a:gd name="connsiteX22" fmla="*/ 2765502 w 3490331"/>
              <a:gd name="connsiteY22" fmla="*/ 334536 h 2732048"/>
              <a:gd name="connsiteX23" fmla="*/ 2631688 w 3490331"/>
              <a:gd name="connsiteY23" fmla="*/ 312234 h 2732048"/>
              <a:gd name="connsiteX24" fmla="*/ 2542478 w 3490331"/>
              <a:gd name="connsiteY24" fmla="*/ 367990 h 2732048"/>
              <a:gd name="connsiteX25" fmla="*/ 2430966 w 3490331"/>
              <a:gd name="connsiteY25" fmla="*/ 401444 h 2732048"/>
              <a:gd name="connsiteX26" fmla="*/ 2375210 w 3490331"/>
              <a:gd name="connsiteY26" fmla="*/ 356839 h 2732048"/>
              <a:gd name="connsiteX27" fmla="*/ 2341756 w 3490331"/>
              <a:gd name="connsiteY27" fmla="*/ 390292 h 2732048"/>
              <a:gd name="connsiteX28" fmla="*/ 2263697 w 3490331"/>
              <a:gd name="connsiteY28" fmla="*/ 446048 h 2732048"/>
              <a:gd name="connsiteX29" fmla="*/ 2152185 w 3490331"/>
              <a:gd name="connsiteY29" fmla="*/ 434897 h 2732048"/>
              <a:gd name="connsiteX30" fmla="*/ 1918010 w 3490331"/>
              <a:gd name="connsiteY30" fmla="*/ 568712 h 2732048"/>
              <a:gd name="connsiteX31" fmla="*/ 1795346 w 3490331"/>
              <a:gd name="connsiteY31" fmla="*/ 680224 h 2732048"/>
              <a:gd name="connsiteX32" fmla="*/ 1326995 w 3490331"/>
              <a:gd name="connsiteY32" fmla="*/ 802887 h 2732048"/>
              <a:gd name="connsiteX33" fmla="*/ 1260088 w 3490331"/>
              <a:gd name="connsiteY33" fmla="*/ 858644 h 2732048"/>
              <a:gd name="connsiteX34" fmla="*/ 1126273 w 3490331"/>
              <a:gd name="connsiteY34" fmla="*/ 1182029 h 2732048"/>
              <a:gd name="connsiteX35" fmla="*/ 814039 w 3490331"/>
              <a:gd name="connsiteY35" fmla="*/ 1349297 h 2732048"/>
              <a:gd name="connsiteX36" fmla="*/ 791736 w 3490331"/>
              <a:gd name="connsiteY36" fmla="*/ 1494263 h 2732048"/>
              <a:gd name="connsiteX37" fmla="*/ 713678 w 3490331"/>
              <a:gd name="connsiteY37" fmla="*/ 1605775 h 2732048"/>
              <a:gd name="connsiteX38" fmla="*/ 691375 w 3490331"/>
              <a:gd name="connsiteY38" fmla="*/ 1839951 h 2732048"/>
              <a:gd name="connsiteX39" fmla="*/ 401444 w 3490331"/>
              <a:gd name="connsiteY39" fmla="*/ 2085278 h 2732048"/>
              <a:gd name="connsiteX40" fmla="*/ 323385 w 3490331"/>
              <a:gd name="connsiteY40" fmla="*/ 2230244 h 2732048"/>
              <a:gd name="connsiteX41" fmla="*/ 245327 w 3490331"/>
              <a:gd name="connsiteY41" fmla="*/ 2352907 h 2732048"/>
              <a:gd name="connsiteX42" fmla="*/ 245327 w 3490331"/>
              <a:gd name="connsiteY42" fmla="*/ 2352907 h 2732048"/>
              <a:gd name="connsiteX43" fmla="*/ 189571 w 3490331"/>
              <a:gd name="connsiteY43" fmla="*/ 2419814 h 2732048"/>
              <a:gd name="connsiteX44" fmla="*/ 178419 w 3490331"/>
              <a:gd name="connsiteY44" fmla="*/ 2509024 h 2732048"/>
              <a:gd name="connsiteX45" fmla="*/ 178419 w 3490331"/>
              <a:gd name="connsiteY45" fmla="*/ 2509024 h 2732048"/>
              <a:gd name="connsiteX46" fmla="*/ 89210 w 3490331"/>
              <a:gd name="connsiteY46" fmla="*/ 2598234 h 2732048"/>
              <a:gd name="connsiteX47" fmla="*/ 11151 w 3490331"/>
              <a:gd name="connsiteY47" fmla="*/ 2642839 h 2732048"/>
              <a:gd name="connsiteX48" fmla="*/ 0 w 3490331"/>
              <a:gd name="connsiteY48" fmla="*/ 2732048 h 2732048"/>
              <a:gd name="connsiteX0" fmla="*/ 1616927 w 3479180"/>
              <a:gd name="connsiteY0" fmla="*/ 2219092 h 2642839"/>
              <a:gd name="connsiteX1" fmla="*/ 1639229 w 3479180"/>
              <a:gd name="connsiteY1" fmla="*/ 1427356 h 2642839"/>
              <a:gd name="connsiteX2" fmla="*/ 2754351 w 3479180"/>
              <a:gd name="connsiteY2" fmla="*/ 1416205 h 2642839"/>
              <a:gd name="connsiteX3" fmla="*/ 2743200 w 3479180"/>
              <a:gd name="connsiteY3" fmla="*/ 568712 h 2642839"/>
              <a:gd name="connsiteX4" fmla="*/ 2899317 w 3479180"/>
              <a:gd name="connsiteY4" fmla="*/ 468351 h 2642839"/>
              <a:gd name="connsiteX5" fmla="*/ 3245005 w 3479180"/>
              <a:gd name="connsiteY5" fmla="*/ 289931 h 2642839"/>
              <a:gd name="connsiteX6" fmla="*/ 3479180 w 3479180"/>
              <a:gd name="connsiteY6" fmla="*/ 301083 h 2642839"/>
              <a:gd name="connsiteX7" fmla="*/ 3479180 w 3479180"/>
              <a:gd name="connsiteY7" fmla="*/ 133814 h 2642839"/>
              <a:gd name="connsiteX8" fmla="*/ 3434576 w 3479180"/>
              <a:gd name="connsiteY8" fmla="*/ 55756 h 2642839"/>
              <a:gd name="connsiteX9" fmla="*/ 3423424 w 3479180"/>
              <a:gd name="connsiteY9" fmla="*/ 22302 h 2642839"/>
              <a:gd name="connsiteX10" fmla="*/ 3367668 w 3479180"/>
              <a:gd name="connsiteY10" fmla="*/ 0 h 2642839"/>
              <a:gd name="connsiteX11" fmla="*/ 3356517 w 3479180"/>
              <a:gd name="connsiteY11" fmla="*/ 44605 h 2642839"/>
              <a:gd name="connsiteX12" fmla="*/ 3233854 w 3479180"/>
              <a:gd name="connsiteY12" fmla="*/ 11151 h 2642839"/>
              <a:gd name="connsiteX13" fmla="*/ 3200400 w 3479180"/>
              <a:gd name="connsiteY13" fmla="*/ 100361 h 2642839"/>
              <a:gd name="connsiteX14" fmla="*/ 3088888 w 3479180"/>
              <a:gd name="connsiteY14" fmla="*/ 66907 h 2642839"/>
              <a:gd name="connsiteX15" fmla="*/ 3044283 w 3479180"/>
              <a:gd name="connsiteY15" fmla="*/ 100361 h 2642839"/>
              <a:gd name="connsiteX16" fmla="*/ 2966224 w 3479180"/>
              <a:gd name="connsiteY16" fmla="*/ 100361 h 2642839"/>
              <a:gd name="connsiteX17" fmla="*/ 2966224 w 3479180"/>
              <a:gd name="connsiteY17" fmla="*/ 100361 h 2642839"/>
              <a:gd name="connsiteX18" fmla="*/ 2888166 w 3479180"/>
              <a:gd name="connsiteY18" fmla="*/ 144966 h 2642839"/>
              <a:gd name="connsiteX19" fmla="*/ 2810107 w 3479180"/>
              <a:gd name="connsiteY19" fmla="*/ 178419 h 2642839"/>
              <a:gd name="connsiteX20" fmla="*/ 2754351 w 3479180"/>
              <a:gd name="connsiteY20" fmla="*/ 178419 h 2642839"/>
              <a:gd name="connsiteX21" fmla="*/ 2754351 w 3479180"/>
              <a:gd name="connsiteY21" fmla="*/ 178419 h 2642839"/>
              <a:gd name="connsiteX22" fmla="*/ 2754351 w 3479180"/>
              <a:gd name="connsiteY22" fmla="*/ 334536 h 2642839"/>
              <a:gd name="connsiteX23" fmla="*/ 2620537 w 3479180"/>
              <a:gd name="connsiteY23" fmla="*/ 312234 h 2642839"/>
              <a:gd name="connsiteX24" fmla="*/ 2531327 w 3479180"/>
              <a:gd name="connsiteY24" fmla="*/ 367990 h 2642839"/>
              <a:gd name="connsiteX25" fmla="*/ 2419815 w 3479180"/>
              <a:gd name="connsiteY25" fmla="*/ 401444 h 2642839"/>
              <a:gd name="connsiteX26" fmla="*/ 2364059 w 3479180"/>
              <a:gd name="connsiteY26" fmla="*/ 356839 h 2642839"/>
              <a:gd name="connsiteX27" fmla="*/ 2330605 w 3479180"/>
              <a:gd name="connsiteY27" fmla="*/ 390292 h 2642839"/>
              <a:gd name="connsiteX28" fmla="*/ 2252546 w 3479180"/>
              <a:gd name="connsiteY28" fmla="*/ 446048 h 2642839"/>
              <a:gd name="connsiteX29" fmla="*/ 2141034 w 3479180"/>
              <a:gd name="connsiteY29" fmla="*/ 434897 h 2642839"/>
              <a:gd name="connsiteX30" fmla="*/ 1906859 w 3479180"/>
              <a:gd name="connsiteY30" fmla="*/ 568712 h 2642839"/>
              <a:gd name="connsiteX31" fmla="*/ 1784195 w 3479180"/>
              <a:gd name="connsiteY31" fmla="*/ 680224 h 2642839"/>
              <a:gd name="connsiteX32" fmla="*/ 1315844 w 3479180"/>
              <a:gd name="connsiteY32" fmla="*/ 802887 h 2642839"/>
              <a:gd name="connsiteX33" fmla="*/ 1248937 w 3479180"/>
              <a:gd name="connsiteY33" fmla="*/ 858644 h 2642839"/>
              <a:gd name="connsiteX34" fmla="*/ 1115122 w 3479180"/>
              <a:gd name="connsiteY34" fmla="*/ 1182029 h 2642839"/>
              <a:gd name="connsiteX35" fmla="*/ 802888 w 3479180"/>
              <a:gd name="connsiteY35" fmla="*/ 1349297 h 2642839"/>
              <a:gd name="connsiteX36" fmla="*/ 780585 w 3479180"/>
              <a:gd name="connsiteY36" fmla="*/ 1494263 h 2642839"/>
              <a:gd name="connsiteX37" fmla="*/ 702527 w 3479180"/>
              <a:gd name="connsiteY37" fmla="*/ 1605775 h 2642839"/>
              <a:gd name="connsiteX38" fmla="*/ 680224 w 3479180"/>
              <a:gd name="connsiteY38" fmla="*/ 1839951 h 2642839"/>
              <a:gd name="connsiteX39" fmla="*/ 390293 w 3479180"/>
              <a:gd name="connsiteY39" fmla="*/ 2085278 h 2642839"/>
              <a:gd name="connsiteX40" fmla="*/ 312234 w 3479180"/>
              <a:gd name="connsiteY40" fmla="*/ 2230244 h 2642839"/>
              <a:gd name="connsiteX41" fmla="*/ 234176 w 3479180"/>
              <a:gd name="connsiteY41" fmla="*/ 2352907 h 2642839"/>
              <a:gd name="connsiteX42" fmla="*/ 234176 w 3479180"/>
              <a:gd name="connsiteY42" fmla="*/ 2352907 h 2642839"/>
              <a:gd name="connsiteX43" fmla="*/ 178420 w 3479180"/>
              <a:gd name="connsiteY43" fmla="*/ 2419814 h 2642839"/>
              <a:gd name="connsiteX44" fmla="*/ 167268 w 3479180"/>
              <a:gd name="connsiteY44" fmla="*/ 2509024 h 2642839"/>
              <a:gd name="connsiteX45" fmla="*/ 167268 w 3479180"/>
              <a:gd name="connsiteY45" fmla="*/ 2509024 h 2642839"/>
              <a:gd name="connsiteX46" fmla="*/ 78059 w 3479180"/>
              <a:gd name="connsiteY46" fmla="*/ 2598234 h 2642839"/>
              <a:gd name="connsiteX47" fmla="*/ 0 w 3479180"/>
              <a:gd name="connsiteY47" fmla="*/ 2642839 h 2642839"/>
              <a:gd name="connsiteX0" fmla="*/ 1538868 w 3401121"/>
              <a:gd name="connsiteY0" fmla="*/ 2219092 h 2598234"/>
              <a:gd name="connsiteX1" fmla="*/ 1561170 w 3401121"/>
              <a:gd name="connsiteY1" fmla="*/ 1427356 h 2598234"/>
              <a:gd name="connsiteX2" fmla="*/ 2676292 w 3401121"/>
              <a:gd name="connsiteY2" fmla="*/ 1416205 h 2598234"/>
              <a:gd name="connsiteX3" fmla="*/ 2665141 w 3401121"/>
              <a:gd name="connsiteY3" fmla="*/ 568712 h 2598234"/>
              <a:gd name="connsiteX4" fmla="*/ 2821258 w 3401121"/>
              <a:gd name="connsiteY4" fmla="*/ 468351 h 2598234"/>
              <a:gd name="connsiteX5" fmla="*/ 3166946 w 3401121"/>
              <a:gd name="connsiteY5" fmla="*/ 289931 h 2598234"/>
              <a:gd name="connsiteX6" fmla="*/ 3401121 w 3401121"/>
              <a:gd name="connsiteY6" fmla="*/ 301083 h 2598234"/>
              <a:gd name="connsiteX7" fmla="*/ 3401121 w 3401121"/>
              <a:gd name="connsiteY7" fmla="*/ 133814 h 2598234"/>
              <a:gd name="connsiteX8" fmla="*/ 3356517 w 3401121"/>
              <a:gd name="connsiteY8" fmla="*/ 55756 h 2598234"/>
              <a:gd name="connsiteX9" fmla="*/ 3345365 w 3401121"/>
              <a:gd name="connsiteY9" fmla="*/ 22302 h 2598234"/>
              <a:gd name="connsiteX10" fmla="*/ 3289609 w 3401121"/>
              <a:gd name="connsiteY10" fmla="*/ 0 h 2598234"/>
              <a:gd name="connsiteX11" fmla="*/ 3278458 w 3401121"/>
              <a:gd name="connsiteY11" fmla="*/ 44605 h 2598234"/>
              <a:gd name="connsiteX12" fmla="*/ 3155795 w 3401121"/>
              <a:gd name="connsiteY12" fmla="*/ 11151 h 2598234"/>
              <a:gd name="connsiteX13" fmla="*/ 3122341 w 3401121"/>
              <a:gd name="connsiteY13" fmla="*/ 100361 h 2598234"/>
              <a:gd name="connsiteX14" fmla="*/ 3010829 w 3401121"/>
              <a:gd name="connsiteY14" fmla="*/ 66907 h 2598234"/>
              <a:gd name="connsiteX15" fmla="*/ 2966224 w 3401121"/>
              <a:gd name="connsiteY15" fmla="*/ 100361 h 2598234"/>
              <a:gd name="connsiteX16" fmla="*/ 2888165 w 3401121"/>
              <a:gd name="connsiteY16" fmla="*/ 100361 h 2598234"/>
              <a:gd name="connsiteX17" fmla="*/ 2888165 w 3401121"/>
              <a:gd name="connsiteY17" fmla="*/ 100361 h 2598234"/>
              <a:gd name="connsiteX18" fmla="*/ 2810107 w 3401121"/>
              <a:gd name="connsiteY18" fmla="*/ 144966 h 2598234"/>
              <a:gd name="connsiteX19" fmla="*/ 2732048 w 3401121"/>
              <a:gd name="connsiteY19" fmla="*/ 178419 h 2598234"/>
              <a:gd name="connsiteX20" fmla="*/ 2676292 w 3401121"/>
              <a:gd name="connsiteY20" fmla="*/ 178419 h 2598234"/>
              <a:gd name="connsiteX21" fmla="*/ 2676292 w 3401121"/>
              <a:gd name="connsiteY21" fmla="*/ 178419 h 2598234"/>
              <a:gd name="connsiteX22" fmla="*/ 2676292 w 3401121"/>
              <a:gd name="connsiteY22" fmla="*/ 334536 h 2598234"/>
              <a:gd name="connsiteX23" fmla="*/ 2542478 w 3401121"/>
              <a:gd name="connsiteY23" fmla="*/ 312234 h 2598234"/>
              <a:gd name="connsiteX24" fmla="*/ 2453268 w 3401121"/>
              <a:gd name="connsiteY24" fmla="*/ 367990 h 2598234"/>
              <a:gd name="connsiteX25" fmla="*/ 2341756 w 3401121"/>
              <a:gd name="connsiteY25" fmla="*/ 401444 h 2598234"/>
              <a:gd name="connsiteX26" fmla="*/ 2286000 w 3401121"/>
              <a:gd name="connsiteY26" fmla="*/ 356839 h 2598234"/>
              <a:gd name="connsiteX27" fmla="*/ 2252546 w 3401121"/>
              <a:gd name="connsiteY27" fmla="*/ 390292 h 2598234"/>
              <a:gd name="connsiteX28" fmla="*/ 2174487 w 3401121"/>
              <a:gd name="connsiteY28" fmla="*/ 446048 h 2598234"/>
              <a:gd name="connsiteX29" fmla="*/ 2062975 w 3401121"/>
              <a:gd name="connsiteY29" fmla="*/ 434897 h 2598234"/>
              <a:gd name="connsiteX30" fmla="*/ 1828800 w 3401121"/>
              <a:gd name="connsiteY30" fmla="*/ 568712 h 2598234"/>
              <a:gd name="connsiteX31" fmla="*/ 1706136 w 3401121"/>
              <a:gd name="connsiteY31" fmla="*/ 680224 h 2598234"/>
              <a:gd name="connsiteX32" fmla="*/ 1237785 w 3401121"/>
              <a:gd name="connsiteY32" fmla="*/ 802887 h 2598234"/>
              <a:gd name="connsiteX33" fmla="*/ 1170878 w 3401121"/>
              <a:gd name="connsiteY33" fmla="*/ 858644 h 2598234"/>
              <a:gd name="connsiteX34" fmla="*/ 1037063 w 3401121"/>
              <a:gd name="connsiteY34" fmla="*/ 1182029 h 2598234"/>
              <a:gd name="connsiteX35" fmla="*/ 724829 w 3401121"/>
              <a:gd name="connsiteY35" fmla="*/ 1349297 h 2598234"/>
              <a:gd name="connsiteX36" fmla="*/ 702526 w 3401121"/>
              <a:gd name="connsiteY36" fmla="*/ 1494263 h 2598234"/>
              <a:gd name="connsiteX37" fmla="*/ 624468 w 3401121"/>
              <a:gd name="connsiteY37" fmla="*/ 1605775 h 2598234"/>
              <a:gd name="connsiteX38" fmla="*/ 602165 w 3401121"/>
              <a:gd name="connsiteY38" fmla="*/ 1839951 h 2598234"/>
              <a:gd name="connsiteX39" fmla="*/ 312234 w 3401121"/>
              <a:gd name="connsiteY39" fmla="*/ 2085278 h 2598234"/>
              <a:gd name="connsiteX40" fmla="*/ 234175 w 3401121"/>
              <a:gd name="connsiteY40" fmla="*/ 2230244 h 2598234"/>
              <a:gd name="connsiteX41" fmla="*/ 156117 w 3401121"/>
              <a:gd name="connsiteY41" fmla="*/ 2352907 h 2598234"/>
              <a:gd name="connsiteX42" fmla="*/ 156117 w 3401121"/>
              <a:gd name="connsiteY42" fmla="*/ 2352907 h 2598234"/>
              <a:gd name="connsiteX43" fmla="*/ 100361 w 3401121"/>
              <a:gd name="connsiteY43" fmla="*/ 2419814 h 2598234"/>
              <a:gd name="connsiteX44" fmla="*/ 89209 w 3401121"/>
              <a:gd name="connsiteY44" fmla="*/ 2509024 h 2598234"/>
              <a:gd name="connsiteX45" fmla="*/ 89209 w 3401121"/>
              <a:gd name="connsiteY45" fmla="*/ 2509024 h 2598234"/>
              <a:gd name="connsiteX46" fmla="*/ 0 w 3401121"/>
              <a:gd name="connsiteY46" fmla="*/ 2598234 h 2598234"/>
              <a:gd name="connsiteX0" fmla="*/ 1538868 w 3401121"/>
              <a:gd name="connsiteY0" fmla="*/ 2219092 h 2598234"/>
              <a:gd name="connsiteX1" fmla="*/ 1561170 w 3401121"/>
              <a:gd name="connsiteY1" fmla="*/ 1427356 h 2598234"/>
              <a:gd name="connsiteX2" fmla="*/ 2676292 w 3401121"/>
              <a:gd name="connsiteY2" fmla="*/ 1416205 h 2598234"/>
              <a:gd name="connsiteX3" fmla="*/ 2665141 w 3401121"/>
              <a:gd name="connsiteY3" fmla="*/ 568712 h 2598234"/>
              <a:gd name="connsiteX4" fmla="*/ 2821258 w 3401121"/>
              <a:gd name="connsiteY4" fmla="*/ 468351 h 2598234"/>
              <a:gd name="connsiteX5" fmla="*/ 3166946 w 3401121"/>
              <a:gd name="connsiteY5" fmla="*/ 289931 h 2598234"/>
              <a:gd name="connsiteX6" fmla="*/ 3401121 w 3401121"/>
              <a:gd name="connsiteY6" fmla="*/ 301083 h 2598234"/>
              <a:gd name="connsiteX7" fmla="*/ 3401121 w 3401121"/>
              <a:gd name="connsiteY7" fmla="*/ 133814 h 2598234"/>
              <a:gd name="connsiteX8" fmla="*/ 3356517 w 3401121"/>
              <a:gd name="connsiteY8" fmla="*/ 55756 h 2598234"/>
              <a:gd name="connsiteX9" fmla="*/ 3345365 w 3401121"/>
              <a:gd name="connsiteY9" fmla="*/ 22302 h 2598234"/>
              <a:gd name="connsiteX10" fmla="*/ 3289609 w 3401121"/>
              <a:gd name="connsiteY10" fmla="*/ 0 h 2598234"/>
              <a:gd name="connsiteX11" fmla="*/ 3278458 w 3401121"/>
              <a:gd name="connsiteY11" fmla="*/ 44605 h 2598234"/>
              <a:gd name="connsiteX12" fmla="*/ 3155795 w 3401121"/>
              <a:gd name="connsiteY12" fmla="*/ 11151 h 2598234"/>
              <a:gd name="connsiteX13" fmla="*/ 3122341 w 3401121"/>
              <a:gd name="connsiteY13" fmla="*/ 100361 h 2598234"/>
              <a:gd name="connsiteX14" fmla="*/ 3010829 w 3401121"/>
              <a:gd name="connsiteY14" fmla="*/ 66907 h 2598234"/>
              <a:gd name="connsiteX15" fmla="*/ 2966224 w 3401121"/>
              <a:gd name="connsiteY15" fmla="*/ 100361 h 2598234"/>
              <a:gd name="connsiteX16" fmla="*/ 2888165 w 3401121"/>
              <a:gd name="connsiteY16" fmla="*/ 100361 h 2598234"/>
              <a:gd name="connsiteX17" fmla="*/ 2888165 w 3401121"/>
              <a:gd name="connsiteY17" fmla="*/ 100361 h 2598234"/>
              <a:gd name="connsiteX18" fmla="*/ 2810107 w 3401121"/>
              <a:gd name="connsiteY18" fmla="*/ 144966 h 2598234"/>
              <a:gd name="connsiteX19" fmla="*/ 2732048 w 3401121"/>
              <a:gd name="connsiteY19" fmla="*/ 178419 h 2598234"/>
              <a:gd name="connsiteX20" fmla="*/ 2676292 w 3401121"/>
              <a:gd name="connsiteY20" fmla="*/ 178419 h 2598234"/>
              <a:gd name="connsiteX21" fmla="*/ 2676292 w 3401121"/>
              <a:gd name="connsiteY21" fmla="*/ 178419 h 2598234"/>
              <a:gd name="connsiteX22" fmla="*/ 2676292 w 3401121"/>
              <a:gd name="connsiteY22" fmla="*/ 334536 h 2598234"/>
              <a:gd name="connsiteX23" fmla="*/ 2542478 w 3401121"/>
              <a:gd name="connsiteY23" fmla="*/ 312234 h 2598234"/>
              <a:gd name="connsiteX24" fmla="*/ 2453268 w 3401121"/>
              <a:gd name="connsiteY24" fmla="*/ 367990 h 2598234"/>
              <a:gd name="connsiteX25" fmla="*/ 2341756 w 3401121"/>
              <a:gd name="connsiteY25" fmla="*/ 401444 h 2598234"/>
              <a:gd name="connsiteX26" fmla="*/ 2286000 w 3401121"/>
              <a:gd name="connsiteY26" fmla="*/ 356839 h 2598234"/>
              <a:gd name="connsiteX27" fmla="*/ 2252546 w 3401121"/>
              <a:gd name="connsiteY27" fmla="*/ 390292 h 2598234"/>
              <a:gd name="connsiteX28" fmla="*/ 2174487 w 3401121"/>
              <a:gd name="connsiteY28" fmla="*/ 446048 h 2598234"/>
              <a:gd name="connsiteX29" fmla="*/ 2062975 w 3401121"/>
              <a:gd name="connsiteY29" fmla="*/ 434897 h 2598234"/>
              <a:gd name="connsiteX30" fmla="*/ 1828800 w 3401121"/>
              <a:gd name="connsiteY30" fmla="*/ 568712 h 2598234"/>
              <a:gd name="connsiteX31" fmla="*/ 1706136 w 3401121"/>
              <a:gd name="connsiteY31" fmla="*/ 680224 h 2598234"/>
              <a:gd name="connsiteX32" fmla="*/ 1237785 w 3401121"/>
              <a:gd name="connsiteY32" fmla="*/ 802887 h 2598234"/>
              <a:gd name="connsiteX33" fmla="*/ 1170878 w 3401121"/>
              <a:gd name="connsiteY33" fmla="*/ 858644 h 2598234"/>
              <a:gd name="connsiteX34" fmla="*/ 1037063 w 3401121"/>
              <a:gd name="connsiteY34" fmla="*/ 1182029 h 2598234"/>
              <a:gd name="connsiteX35" fmla="*/ 724829 w 3401121"/>
              <a:gd name="connsiteY35" fmla="*/ 1349297 h 2598234"/>
              <a:gd name="connsiteX36" fmla="*/ 702526 w 3401121"/>
              <a:gd name="connsiteY36" fmla="*/ 1494263 h 2598234"/>
              <a:gd name="connsiteX37" fmla="*/ 624468 w 3401121"/>
              <a:gd name="connsiteY37" fmla="*/ 1605775 h 2598234"/>
              <a:gd name="connsiteX38" fmla="*/ 602165 w 3401121"/>
              <a:gd name="connsiteY38" fmla="*/ 1839951 h 2598234"/>
              <a:gd name="connsiteX39" fmla="*/ 312234 w 3401121"/>
              <a:gd name="connsiteY39" fmla="*/ 2085278 h 2598234"/>
              <a:gd name="connsiteX40" fmla="*/ 234175 w 3401121"/>
              <a:gd name="connsiteY40" fmla="*/ 2230244 h 2598234"/>
              <a:gd name="connsiteX41" fmla="*/ 156117 w 3401121"/>
              <a:gd name="connsiteY41" fmla="*/ 2352907 h 2598234"/>
              <a:gd name="connsiteX42" fmla="*/ 156117 w 3401121"/>
              <a:gd name="connsiteY42" fmla="*/ 2352907 h 2598234"/>
              <a:gd name="connsiteX43" fmla="*/ 100361 w 3401121"/>
              <a:gd name="connsiteY43" fmla="*/ 2419814 h 2598234"/>
              <a:gd name="connsiteX44" fmla="*/ 89209 w 3401121"/>
              <a:gd name="connsiteY44" fmla="*/ 2509024 h 2598234"/>
              <a:gd name="connsiteX45" fmla="*/ 0 w 3401121"/>
              <a:gd name="connsiteY45" fmla="*/ 2598234 h 2598234"/>
              <a:gd name="connsiteX0" fmla="*/ 1449659 w 3311912"/>
              <a:gd name="connsiteY0" fmla="*/ 2219092 h 2509024"/>
              <a:gd name="connsiteX1" fmla="*/ 1471961 w 3311912"/>
              <a:gd name="connsiteY1" fmla="*/ 1427356 h 2509024"/>
              <a:gd name="connsiteX2" fmla="*/ 2587083 w 3311912"/>
              <a:gd name="connsiteY2" fmla="*/ 1416205 h 2509024"/>
              <a:gd name="connsiteX3" fmla="*/ 2575932 w 3311912"/>
              <a:gd name="connsiteY3" fmla="*/ 568712 h 2509024"/>
              <a:gd name="connsiteX4" fmla="*/ 2732049 w 3311912"/>
              <a:gd name="connsiteY4" fmla="*/ 468351 h 2509024"/>
              <a:gd name="connsiteX5" fmla="*/ 3077737 w 3311912"/>
              <a:gd name="connsiteY5" fmla="*/ 289931 h 2509024"/>
              <a:gd name="connsiteX6" fmla="*/ 3311912 w 3311912"/>
              <a:gd name="connsiteY6" fmla="*/ 301083 h 2509024"/>
              <a:gd name="connsiteX7" fmla="*/ 3311912 w 3311912"/>
              <a:gd name="connsiteY7" fmla="*/ 133814 h 2509024"/>
              <a:gd name="connsiteX8" fmla="*/ 3267308 w 3311912"/>
              <a:gd name="connsiteY8" fmla="*/ 55756 h 2509024"/>
              <a:gd name="connsiteX9" fmla="*/ 3256156 w 3311912"/>
              <a:gd name="connsiteY9" fmla="*/ 22302 h 2509024"/>
              <a:gd name="connsiteX10" fmla="*/ 3200400 w 3311912"/>
              <a:gd name="connsiteY10" fmla="*/ 0 h 2509024"/>
              <a:gd name="connsiteX11" fmla="*/ 3189249 w 3311912"/>
              <a:gd name="connsiteY11" fmla="*/ 44605 h 2509024"/>
              <a:gd name="connsiteX12" fmla="*/ 3066586 w 3311912"/>
              <a:gd name="connsiteY12" fmla="*/ 11151 h 2509024"/>
              <a:gd name="connsiteX13" fmla="*/ 3033132 w 3311912"/>
              <a:gd name="connsiteY13" fmla="*/ 100361 h 2509024"/>
              <a:gd name="connsiteX14" fmla="*/ 2921620 w 3311912"/>
              <a:gd name="connsiteY14" fmla="*/ 66907 h 2509024"/>
              <a:gd name="connsiteX15" fmla="*/ 2877015 w 3311912"/>
              <a:gd name="connsiteY15" fmla="*/ 100361 h 2509024"/>
              <a:gd name="connsiteX16" fmla="*/ 2798956 w 3311912"/>
              <a:gd name="connsiteY16" fmla="*/ 100361 h 2509024"/>
              <a:gd name="connsiteX17" fmla="*/ 2798956 w 3311912"/>
              <a:gd name="connsiteY17" fmla="*/ 100361 h 2509024"/>
              <a:gd name="connsiteX18" fmla="*/ 2720898 w 3311912"/>
              <a:gd name="connsiteY18" fmla="*/ 144966 h 2509024"/>
              <a:gd name="connsiteX19" fmla="*/ 2642839 w 3311912"/>
              <a:gd name="connsiteY19" fmla="*/ 178419 h 2509024"/>
              <a:gd name="connsiteX20" fmla="*/ 2587083 w 3311912"/>
              <a:gd name="connsiteY20" fmla="*/ 178419 h 2509024"/>
              <a:gd name="connsiteX21" fmla="*/ 2587083 w 3311912"/>
              <a:gd name="connsiteY21" fmla="*/ 178419 h 2509024"/>
              <a:gd name="connsiteX22" fmla="*/ 2587083 w 3311912"/>
              <a:gd name="connsiteY22" fmla="*/ 334536 h 2509024"/>
              <a:gd name="connsiteX23" fmla="*/ 2453269 w 3311912"/>
              <a:gd name="connsiteY23" fmla="*/ 312234 h 2509024"/>
              <a:gd name="connsiteX24" fmla="*/ 2364059 w 3311912"/>
              <a:gd name="connsiteY24" fmla="*/ 367990 h 2509024"/>
              <a:gd name="connsiteX25" fmla="*/ 2252547 w 3311912"/>
              <a:gd name="connsiteY25" fmla="*/ 401444 h 2509024"/>
              <a:gd name="connsiteX26" fmla="*/ 2196791 w 3311912"/>
              <a:gd name="connsiteY26" fmla="*/ 356839 h 2509024"/>
              <a:gd name="connsiteX27" fmla="*/ 2163337 w 3311912"/>
              <a:gd name="connsiteY27" fmla="*/ 390292 h 2509024"/>
              <a:gd name="connsiteX28" fmla="*/ 2085278 w 3311912"/>
              <a:gd name="connsiteY28" fmla="*/ 446048 h 2509024"/>
              <a:gd name="connsiteX29" fmla="*/ 1973766 w 3311912"/>
              <a:gd name="connsiteY29" fmla="*/ 434897 h 2509024"/>
              <a:gd name="connsiteX30" fmla="*/ 1739591 w 3311912"/>
              <a:gd name="connsiteY30" fmla="*/ 568712 h 2509024"/>
              <a:gd name="connsiteX31" fmla="*/ 1616927 w 3311912"/>
              <a:gd name="connsiteY31" fmla="*/ 680224 h 2509024"/>
              <a:gd name="connsiteX32" fmla="*/ 1148576 w 3311912"/>
              <a:gd name="connsiteY32" fmla="*/ 802887 h 2509024"/>
              <a:gd name="connsiteX33" fmla="*/ 1081669 w 3311912"/>
              <a:gd name="connsiteY33" fmla="*/ 858644 h 2509024"/>
              <a:gd name="connsiteX34" fmla="*/ 947854 w 3311912"/>
              <a:gd name="connsiteY34" fmla="*/ 1182029 h 2509024"/>
              <a:gd name="connsiteX35" fmla="*/ 635620 w 3311912"/>
              <a:gd name="connsiteY35" fmla="*/ 1349297 h 2509024"/>
              <a:gd name="connsiteX36" fmla="*/ 613317 w 3311912"/>
              <a:gd name="connsiteY36" fmla="*/ 1494263 h 2509024"/>
              <a:gd name="connsiteX37" fmla="*/ 535259 w 3311912"/>
              <a:gd name="connsiteY37" fmla="*/ 1605775 h 2509024"/>
              <a:gd name="connsiteX38" fmla="*/ 512956 w 3311912"/>
              <a:gd name="connsiteY38" fmla="*/ 1839951 h 2509024"/>
              <a:gd name="connsiteX39" fmla="*/ 223025 w 3311912"/>
              <a:gd name="connsiteY39" fmla="*/ 2085278 h 2509024"/>
              <a:gd name="connsiteX40" fmla="*/ 144966 w 3311912"/>
              <a:gd name="connsiteY40" fmla="*/ 2230244 h 2509024"/>
              <a:gd name="connsiteX41" fmla="*/ 66908 w 3311912"/>
              <a:gd name="connsiteY41" fmla="*/ 2352907 h 2509024"/>
              <a:gd name="connsiteX42" fmla="*/ 66908 w 3311912"/>
              <a:gd name="connsiteY42" fmla="*/ 2352907 h 2509024"/>
              <a:gd name="connsiteX43" fmla="*/ 11152 w 3311912"/>
              <a:gd name="connsiteY43" fmla="*/ 2419814 h 2509024"/>
              <a:gd name="connsiteX44" fmla="*/ 0 w 3311912"/>
              <a:gd name="connsiteY44" fmla="*/ 2509024 h 2509024"/>
              <a:gd name="connsiteX0" fmla="*/ 1438507 w 3300760"/>
              <a:gd name="connsiteY0" fmla="*/ 2219092 h 2419814"/>
              <a:gd name="connsiteX1" fmla="*/ 1460809 w 3300760"/>
              <a:gd name="connsiteY1" fmla="*/ 1427356 h 2419814"/>
              <a:gd name="connsiteX2" fmla="*/ 2575931 w 3300760"/>
              <a:gd name="connsiteY2" fmla="*/ 1416205 h 2419814"/>
              <a:gd name="connsiteX3" fmla="*/ 2564780 w 3300760"/>
              <a:gd name="connsiteY3" fmla="*/ 568712 h 2419814"/>
              <a:gd name="connsiteX4" fmla="*/ 2720897 w 3300760"/>
              <a:gd name="connsiteY4" fmla="*/ 468351 h 2419814"/>
              <a:gd name="connsiteX5" fmla="*/ 3066585 w 3300760"/>
              <a:gd name="connsiteY5" fmla="*/ 289931 h 2419814"/>
              <a:gd name="connsiteX6" fmla="*/ 3300760 w 3300760"/>
              <a:gd name="connsiteY6" fmla="*/ 301083 h 2419814"/>
              <a:gd name="connsiteX7" fmla="*/ 3300760 w 3300760"/>
              <a:gd name="connsiteY7" fmla="*/ 133814 h 2419814"/>
              <a:gd name="connsiteX8" fmla="*/ 3256156 w 3300760"/>
              <a:gd name="connsiteY8" fmla="*/ 55756 h 2419814"/>
              <a:gd name="connsiteX9" fmla="*/ 3245004 w 3300760"/>
              <a:gd name="connsiteY9" fmla="*/ 22302 h 2419814"/>
              <a:gd name="connsiteX10" fmla="*/ 3189248 w 3300760"/>
              <a:gd name="connsiteY10" fmla="*/ 0 h 2419814"/>
              <a:gd name="connsiteX11" fmla="*/ 3178097 w 3300760"/>
              <a:gd name="connsiteY11" fmla="*/ 44605 h 2419814"/>
              <a:gd name="connsiteX12" fmla="*/ 3055434 w 3300760"/>
              <a:gd name="connsiteY12" fmla="*/ 11151 h 2419814"/>
              <a:gd name="connsiteX13" fmla="*/ 3021980 w 3300760"/>
              <a:gd name="connsiteY13" fmla="*/ 100361 h 2419814"/>
              <a:gd name="connsiteX14" fmla="*/ 2910468 w 3300760"/>
              <a:gd name="connsiteY14" fmla="*/ 66907 h 2419814"/>
              <a:gd name="connsiteX15" fmla="*/ 2865863 w 3300760"/>
              <a:gd name="connsiteY15" fmla="*/ 100361 h 2419814"/>
              <a:gd name="connsiteX16" fmla="*/ 2787804 w 3300760"/>
              <a:gd name="connsiteY16" fmla="*/ 100361 h 2419814"/>
              <a:gd name="connsiteX17" fmla="*/ 2787804 w 3300760"/>
              <a:gd name="connsiteY17" fmla="*/ 100361 h 2419814"/>
              <a:gd name="connsiteX18" fmla="*/ 2709746 w 3300760"/>
              <a:gd name="connsiteY18" fmla="*/ 144966 h 2419814"/>
              <a:gd name="connsiteX19" fmla="*/ 2631687 w 3300760"/>
              <a:gd name="connsiteY19" fmla="*/ 178419 h 2419814"/>
              <a:gd name="connsiteX20" fmla="*/ 2575931 w 3300760"/>
              <a:gd name="connsiteY20" fmla="*/ 178419 h 2419814"/>
              <a:gd name="connsiteX21" fmla="*/ 2575931 w 3300760"/>
              <a:gd name="connsiteY21" fmla="*/ 178419 h 2419814"/>
              <a:gd name="connsiteX22" fmla="*/ 2575931 w 3300760"/>
              <a:gd name="connsiteY22" fmla="*/ 334536 h 2419814"/>
              <a:gd name="connsiteX23" fmla="*/ 2442117 w 3300760"/>
              <a:gd name="connsiteY23" fmla="*/ 312234 h 2419814"/>
              <a:gd name="connsiteX24" fmla="*/ 2352907 w 3300760"/>
              <a:gd name="connsiteY24" fmla="*/ 367990 h 2419814"/>
              <a:gd name="connsiteX25" fmla="*/ 2241395 w 3300760"/>
              <a:gd name="connsiteY25" fmla="*/ 401444 h 2419814"/>
              <a:gd name="connsiteX26" fmla="*/ 2185639 w 3300760"/>
              <a:gd name="connsiteY26" fmla="*/ 356839 h 2419814"/>
              <a:gd name="connsiteX27" fmla="*/ 2152185 w 3300760"/>
              <a:gd name="connsiteY27" fmla="*/ 390292 h 2419814"/>
              <a:gd name="connsiteX28" fmla="*/ 2074126 w 3300760"/>
              <a:gd name="connsiteY28" fmla="*/ 446048 h 2419814"/>
              <a:gd name="connsiteX29" fmla="*/ 1962614 w 3300760"/>
              <a:gd name="connsiteY29" fmla="*/ 434897 h 2419814"/>
              <a:gd name="connsiteX30" fmla="*/ 1728439 w 3300760"/>
              <a:gd name="connsiteY30" fmla="*/ 568712 h 2419814"/>
              <a:gd name="connsiteX31" fmla="*/ 1605775 w 3300760"/>
              <a:gd name="connsiteY31" fmla="*/ 680224 h 2419814"/>
              <a:gd name="connsiteX32" fmla="*/ 1137424 w 3300760"/>
              <a:gd name="connsiteY32" fmla="*/ 802887 h 2419814"/>
              <a:gd name="connsiteX33" fmla="*/ 1070517 w 3300760"/>
              <a:gd name="connsiteY33" fmla="*/ 858644 h 2419814"/>
              <a:gd name="connsiteX34" fmla="*/ 936702 w 3300760"/>
              <a:gd name="connsiteY34" fmla="*/ 1182029 h 2419814"/>
              <a:gd name="connsiteX35" fmla="*/ 624468 w 3300760"/>
              <a:gd name="connsiteY35" fmla="*/ 1349297 h 2419814"/>
              <a:gd name="connsiteX36" fmla="*/ 602165 w 3300760"/>
              <a:gd name="connsiteY36" fmla="*/ 1494263 h 2419814"/>
              <a:gd name="connsiteX37" fmla="*/ 524107 w 3300760"/>
              <a:gd name="connsiteY37" fmla="*/ 1605775 h 2419814"/>
              <a:gd name="connsiteX38" fmla="*/ 501804 w 3300760"/>
              <a:gd name="connsiteY38" fmla="*/ 1839951 h 2419814"/>
              <a:gd name="connsiteX39" fmla="*/ 211873 w 3300760"/>
              <a:gd name="connsiteY39" fmla="*/ 2085278 h 2419814"/>
              <a:gd name="connsiteX40" fmla="*/ 133814 w 3300760"/>
              <a:gd name="connsiteY40" fmla="*/ 2230244 h 2419814"/>
              <a:gd name="connsiteX41" fmla="*/ 55756 w 3300760"/>
              <a:gd name="connsiteY41" fmla="*/ 2352907 h 2419814"/>
              <a:gd name="connsiteX42" fmla="*/ 55756 w 3300760"/>
              <a:gd name="connsiteY42" fmla="*/ 2352907 h 2419814"/>
              <a:gd name="connsiteX43" fmla="*/ 0 w 3300760"/>
              <a:gd name="connsiteY43" fmla="*/ 2419814 h 2419814"/>
              <a:gd name="connsiteX0" fmla="*/ 1382751 w 3245004"/>
              <a:gd name="connsiteY0" fmla="*/ 2219092 h 2352907"/>
              <a:gd name="connsiteX1" fmla="*/ 1405053 w 3245004"/>
              <a:gd name="connsiteY1" fmla="*/ 1427356 h 2352907"/>
              <a:gd name="connsiteX2" fmla="*/ 2520175 w 3245004"/>
              <a:gd name="connsiteY2" fmla="*/ 1416205 h 2352907"/>
              <a:gd name="connsiteX3" fmla="*/ 2509024 w 3245004"/>
              <a:gd name="connsiteY3" fmla="*/ 568712 h 2352907"/>
              <a:gd name="connsiteX4" fmla="*/ 2665141 w 3245004"/>
              <a:gd name="connsiteY4" fmla="*/ 468351 h 2352907"/>
              <a:gd name="connsiteX5" fmla="*/ 3010829 w 3245004"/>
              <a:gd name="connsiteY5" fmla="*/ 289931 h 2352907"/>
              <a:gd name="connsiteX6" fmla="*/ 3245004 w 3245004"/>
              <a:gd name="connsiteY6" fmla="*/ 301083 h 2352907"/>
              <a:gd name="connsiteX7" fmla="*/ 3245004 w 3245004"/>
              <a:gd name="connsiteY7" fmla="*/ 133814 h 2352907"/>
              <a:gd name="connsiteX8" fmla="*/ 3200400 w 3245004"/>
              <a:gd name="connsiteY8" fmla="*/ 55756 h 2352907"/>
              <a:gd name="connsiteX9" fmla="*/ 3189248 w 3245004"/>
              <a:gd name="connsiteY9" fmla="*/ 22302 h 2352907"/>
              <a:gd name="connsiteX10" fmla="*/ 3133492 w 3245004"/>
              <a:gd name="connsiteY10" fmla="*/ 0 h 2352907"/>
              <a:gd name="connsiteX11" fmla="*/ 3122341 w 3245004"/>
              <a:gd name="connsiteY11" fmla="*/ 44605 h 2352907"/>
              <a:gd name="connsiteX12" fmla="*/ 2999678 w 3245004"/>
              <a:gd name="connsiteY12" fmla="*/ 11151 h 2352907"/>
              <a:gd name="connsiteX13" fmla="*/ 2966224 w 3245004"/>
              <a:gd name="connsiteY13" fmla="*/ 100361 h 2352907"/>
              <a:gd name="connsiteX14" fmla="*/ 2854712 w 3245004"/>
              <a:gd name="connsiteY14" fmla="*/ 66907 h 2352907"/>
              <a:gd name="connsiteX15" fmla="*/ 2810107 w 3245004"/>
              <a:gd name="connsiteY15" fmla="*/ 100361 h 2352907"/>
              <a:gd name="connsiteX16" fmla="*/ 2732048 w 3245004"/>
              <a:gd name="connsiteY16" fmla="*/ 100361 h 2352907"/>
              <a:gd name="connsiteX17" fmla="*/ 2732048 w 3245004"/>
              <a:gd name="connsiteY17" fmla="*/ 100361 h 2352907"/>
              <a:gd name="connsiteX18" fmla="*/ 2653990 w 3245004"/>
              <a:gd name="connsiteY18" fmla="*/ 144966 h 2352907"/>
              <a:gd name="connsiteX19" fmla="*/ 2575931 w 3245004"/>
              <a:gd name="connsiteY19" fmla="*/ 178419 h 2352907"/>
              <a:gd name="connsiteX20" fmla="*/ 2520175 w 3245004"/>
              <a:gd name="connsiteY20" fmla="*/ 178419 h 2352907"/>
              <a:gd name="connsiteX21" fmla="*/ 2520175 w 3245004"/>
              <a:gd name="connsiteY21" fmla="*/ 178419 h 2352907"/>
              <a:gd name="connsiteX22" fmla="*/ 2520175 w 3245004"/>
              <a:gd name="connsiteY22" fmla="*/ 334536 h 2352907"/>
              <a:gd name="connsiteX23" fmla="*/ 2386361 w 3245004"/>
              <a:gd name="connsiteY23" fmla="*/ 312234 h 2352907"/>
              <a:gd name="connsiteX24" fmla="*/ 2297151 w 3245004"/>
              <a:gd name="connsiteY24" fmla="*/ 367990 h 2352907"/>
              <a:gd name="connsiteX25" fmla="*/ 2185639 w 3245004"/>
              <a:gd name="connsiteY25" fmla="*/ 401444 h 2352907"/>
              <a:gd name="connsiteX26" fmla="*/ 2129883 w 3245004"/>
              <a:gd name="connsiteY26" fmla="*/ 356839 h 2352907"/>
              <a:gd name="connsiteX27" fmla="*/ 2096429 w 3245004"/>
              <a:gd name="connsiteY27" fmla="*/ 390292 h 2352907"/>
              <a:gd name="connsiteX28" fmla="*/ 2018370 w 3245004"/>
              <a:gd name="connsiteY28" fmla="*/ 446048 h 2352907"/>
              <a:gd name="connsiteX29" fmla="*/ 1906858 w 3245004"/>
              <a:gd name="connsiteY29" fmla="*/ 434897 h 2352907"/>
              <a:gd name="connsiteX30" fmla="*/ 1672683 w 3245004"/>
              <a:gd name="connsiteY30" fmla="*/ 568712 h 2352907"/>
              <a:gd name="connsiteX31" fmla="*/ 1550019 w 3245004"/>
              <a:gd name="connsiteY31" fmla="*/ 680224 h 2352907"/>
              <a:gd name="connsiteX32" fmla="*/ 1081668 w 3245004"/>
              <a:gd name="connsiteY32" fmla="*/ 802887 h 2352907"/>
              <a:gd name="connsiteX33" fmla="*/ 1014761 w 3245004"/>
              <a:gd name="connsiteY33" fmla="*/ 858644 h 2352907"/>
              <a:gd name="connsiteX34" fmla="*/ 880946 w 3245004"/>
              <a:gd name="connsiteY34" fmla="*/ 1182029 h 2352907"/>
              <a:gd name="connsiteX35" fmla="*/ 568712 w 3245004"/>
              <a:gd name="connsiteY35" fmla="*/ 1349297 h 2352907"/>
              <a:gd name="connsiteX36" fmla="*/ 546409 w 3245004"/>
              <a:gd name="connsiteY36" fmla="*/ 1494263 h 2352907"/>
              <a:gd name="connsiteX37" fmla="*/ 468351 w 3245004"/>
              <a:gd name="connsiteY37" fmla="*/ 1605775 h 2352907"/>
              <a:gd name="connsiteX38" fmla="*/ 446048 w 3245004"/>
              <a:gd name="connsiteY38" fmla="*/ 1839951 h 2352907"/>
              <a:gd name="connsiteX39" fmla="*/ 156117 w 3245004"/>
              <a:gd name="connsiteY39" fmla="*/ 2085278 h 2352907"/>
              <a:gd name="connsiteX40" fmla="*/ 78058 w 3245004"/>
              <a:gd name="connsiteY40" fmla="*/ 2230244 h 2352907"/>
              <a:gd name="connsiteX41" fmla="*/ 0 w 3245004"/>
              <a:gd name="connsiteY41" fmla="*/ 2352907 h 2352907"/>
              <a:gd name="connsiteX42" fmla="*/ 0 w 3245004"/>
              <a:gd name="connsiteY42" fmla="*/ 2352907 h 2352907"/>
              <a:gd name="connsiteX0" fmla="*/ 1382751 w 3245004"/>
              <a:gd name="connsiteY0" fmla="*/ 2219092 h 2352907"/>
              <a:gd name="connsiteX1" fmla="*/ 1405053 w 3245004"/>
              <a:gd name="connsiteY1" fmla="*/ 1427356 h 2352907"/>
              <a:gd name="connsiteX2" fmla="*/ 2520175 w 3245004"/>
              <a:gd name="connsiteY2" fmla="*/ 1416205 h 2352907"/>
              <a:gd name="connsiteX3" fmla="*/ 2509024 w 3245004"/>
              <a:gd name="connsiteY3" fmla="*/ 568712 h 2352907"/>
              <a:gd name="connsiteX4" fmla="*/ 2665141 w 3245004"/>
              <a:gd name="connsiteY4" fmla="*/ 468351 h 2352907"/>
              <a:gd name="connsiteX5" fmla="*/ 3010829 w 3245004"/>
              <a:gd name="connsiteY5" fmla="*/ 289931 h 2352907"/>
              <a:gd name="connsiteX6" fmla="*/ 3245004 w 3245004"/>
              <a:gd name="connsiteY6" fmla="*/ 301083 h 2352907"/>
              <a:gd name="connsiteX7" fmla="*/ 3245004 w 3245004"/>
              <a:gd name="connsiteY7" fmla="*/ 133814 h 2352907"/>
              <a:gd name="connsiteX8" fmla="*/ 3200400 w 3245004"/>
              <a:gd name="connsiteY8" fmla="*/ 55756 h 2352907"/>
              <a:gd name="connsiteX9" fmla="*/ 3189248 w 3245004"/>
              <a:gd name="connsiteY9" fmla="*/ 22302 h 2352907"/>
              <a:gd name="connsiteX10" fmla="*/ 3133492 w 3245004"/>
              <a:gd name="connsiteY10" fmla="*/ 0 h 2352907"/>
              <a:gd name="connsiteX11" fmla="*/ 3122341 w 3245004"/>
              <a:gd name="connsiteY11" fmla="*/ 44605 h 2352907"/>
              <a:gd name="connsiteX12" fmla="*/ 2999678 w 3245004"/>
              <a:gd name="connsiteY12" fmla="*/ 11151 h 2352907"/>
              <a:gd name="connsiteX13" fmla="*/ 2966224 w 3245004"/>
              <a:gd name="connsiteY13" fmla="*/ 100361 h 2352907"/>
              <a:gd name="connsiteX14" fmla="*/ 2854712 w 3245004"/>
              <a:gd name="connsiteY14" fmla="*/ 66907 h 2352907"/>
              <a:gd name="connsiteX15" fmla="*/ 2810107 w 3245004"/>
              <a:gd name="connsiteY15" fmla="*/ 100361 h 2352907"/>
              <a:gd name="connsiteX16" fmla="*/ 2732048 w 3245004"/>
              <a:gd name="connsiteY16" fmla="*/ 100361 h 2352907"/>
              <a:gd name="connsiteX17" fmla="*/ 2732048 w 3245004"/>
              <a:gd name="connsiteY17" fmla="*/ 100361 h 2352907"/>
              <a:gd name="connsiteX18" fmla="*/ 2653990 w 3245004"/>
              <a:gd name="connsiteY18" fmla="*/ 144966 h 2352907"/>
              <a:gd name="connsiteX19" fmla="*/ 2575931 w 3245004"/>
              <a:gd name="connsiteY19" fmla="*/ 178419 h 2352907"/>
              <a:gd name="connsiteX20" fmla="*/ 2520175 w 3245004"/>
              <a:gd name="connsiteY20" fmla="*/ 178419 h 2352907"/>
              <a:gd name="connsiteX21" fmla="*/ 2520175 w 3245004"/>
              <a:gd name="connsiteY21" fmla="*/ 178419 h 2352907"/>
              <a:gd name="connsiteX22" fmla="*/ 2520175 w 3245004"/>
              <a:gd name="connsiteY22" fmla="*/ 334536 h 2352907"/>
              <a:gd name="connsiteX23" fmla="*/ 2386361 w 3245004"/>
              <a:gd name="connsiteY23" fmla="*/ 312234 h 2352907"/>
              <a:gd name="connsiteX24" fmla="*/ 2297151 w 3245004"/>
              <a:gd name="connsiteY24" fmla="*/ 367990 h 2352907"/>
              <a:gd name="connsiteX25" fmla="*/ 2185639 w 3245004"/>
              <a:gd name="connsiteY25" fmla="*/ 401444 h 2352907"/>
              <a:gd name="connsiteX26" fmla="*/ 2129883 w 3245004"/>
              <a:gd name="connsiteY26" fmla="*/ 356839 h 2352907"/>
              <a:gd name="connsiteX27" fmla="*/ 2096429 w 3245004"/>
              <a:gd name="connsiteY27" fmla="*/ 390292 h 2352907"/>
              <a:gd name="connsiteX28" fmla="*/ 2018370 w 3245004"/>
              <a:gd name="connsiteY28" fmla="*/ 446048 h 2352907"/>
              <a:gd name="connsiteX29" fmla="*/ 1906858 w 3245004"/>
              <a:gd name="connsiteY29" fmla="*/ 434897 h 2352907"/>
              <a:gd name="connsiteX30" fmla="*/ 1672683 w 3245004"/>
              <a:gd name="connsiteY30" fmla="*/ 568712 h 2352907"/>
              <a:gd name="connsiteX31" fmla="*/ 1550019 w 3245004"/>
              <a:gd name="connsiteY31" fmla="*/ 680224 h 2352907"/>
              <a:gd name="connsiteX32" fmla="*/ 1081668 w 3245004"/>
              <a:gd name="connsiteY32" fmla="*/ 802887 h 2352907"/>
              <a:gd name="connsiteX33" fmla="*/ 1014761 w 3245004"/>
              <a:gd name="connsiteY33" fmla="*/ 858644 h 2352907"/>
              <a:gd name="connsiteX34" fmla="*/ 880946 w 3245004"/>
              <a:gd name="connsiteY34" fmla="*/ 1182029 h 2352907"/>
              <a:gd name="connsiteX35" fmla="*/ 568712 w 3245004"/>
              <a:gd name="connsiteY35" fmla="*/ 1349297 h 2352907"/>
              <a:gd name="connsiteX36" fmla="*/ 546409 w 3245004"/>
              <a:gd name="connsiteY36" fmla="*/ 1494263 h 2352907"/>
              <a:gd name="connsiteX37" fmla="*/ 468351 w 3245004"/>
              <a:gd name="connsiteY37" fmla="*/ 1605775 h 2352907"/>
              <a:gd name="connsiteX38" fmla="*/ 446048 w 3245004"/>
              <a:gd name="connsiteY38" fmla="*/ 1839951 h 2352907"/>
              <a:gd name="connsiteX39" fmla="*/ 156117 w 3245004"/>
              <a:gd name="connsiteY39" fmla="*/ 2085278 h 2352907"/>
              <a:gd name="connsiteX40" fmla="*/ 78058 w 3245004"/>
              <a:gd name="connsiteY40" fmla="*/ 2230244 h 2352907"/>
              <a:gd name="connsiteX41" fmla="*/ 0 w 3245004"/>
              <a:gd name="connsiteY41" fmla="*/ 2352907 h 2352907"/>
              <a:gd name="connsiteX0" fmla="*/ 1304693 w 3166946"/>
              <a:gd name="connsiteY0" fmla="*/ 2219092 h 2230244"/>
              <a:gd name="connsiteX1" fmla="*/ 1326995 w 3166946"/>
              <a:gd name="connsiteY1" fmla="*/ 1427356 h 2230244"/>
              <a:gd name="connsiteX2" fmla="*/ 2442117 w 3166946"/>
              <a:gd name="connsiteY2" fmla="*/ 1416205 h 2230244"/>
              <a:gd name="connsiteX3" fmla="*/ 2430966 w 3166946"/>
              <a:gd name="connsiteY3" fmla="*/ 568712 h 2230244"/>
              <a:gd name="connsiteX4" fmla="*/ 2587083 w 3166946"/>
              <a:gd name="connsiteY4" fmla="*/ 468351 h 2230244"/>
              <a:gd name="connsiteX5" fmla="*/ 2932771 w 3166946"/>
              <a:gd name="connsiteY5" fmla="*/ 289931 h 2230244"/>
              <a:gd name="connsiteX6" fmla="*/ 3166946 w 3166946"/>
              <a:gd name="connsiteY6" fmla="*/ 301083 h 2230244"/>
              <a:gd name="connsiteX7" fmla="*/ 3166946 w 3166946"/>
              <a:gd name="connsiteY7" fmla="*/ 133814 h 2230244"/>
              <a:gd name="connsiteX8" fmla="*/ 3122342 w 3166946"/>
              <a:gd name="connsiteY8" fmla="*/ 55756 h 2230244"/>
              <a:gd name="connsiteX9" fmla="*/ 3111190 w 3166946"/>
              <a:gd name="connsiteY9" fmla="*/ 22302 h 2230244"/>
              <a:gd name="connsiteX10" fmla="*/ 3055434 w 3166946"/>
              <a:gd name="connsiteY10" fmla="*/ 0 h 2230244"/>
              <a:gd name="connsiteX11" fmla="*/ 3044283 w 3166946"/>
              <a:gd name="connsiteY11" fmla="*/ 44605 h 2230244"/>
              <a:gd name="connsiteX12" fmla="*/ 2921620 w 3166946"/>
              <a:gd name="connsiteY12" fmla="*/ 11151 h 2230244"/>
              <a:gd name="connsiteX13" fmla="*/ 2888166 w 3166946"/>
              <a:gd name="connsiteY13" fmla="*/ 100361 h 2230244"/>
              <a:gd name="connsiteX14" fmla="*/ 2776654 w 3166946"/>
              <a:gd name="connsiteY14" fmla="*/ 66907 h 2230244"/>
              <a:gd name="connsiteX15" fmla="*/ 2732049 w 3166946"/>
              <a:gd name="connsiteY15" fmla="*/ 100361 h 2230244"/>
              <a:gd name="connsiteX16" fmla="*/ 2653990 w 3166946"/>
              <a:gd name="connsiteY16" fmla="*/ 100361 h 2230244"/>
              <a:gd name="connsiteX17" fmla="*/ 2653990 w 3166946"/>
              <a:gd name="connsiteY17" fmla="*/ 100361 h 2230244"/>
              <a:gd name="connsiteX18" fmla="*/ 2575932 w 3166946"/>
              <a:gd name="connsiteY18" fmla="*/ 144966 h 2230244"/>
              <a:gd name="connsiteX19" fmla="*/ 2497873 w 3166946"/>
              <a:gd name="connsiteY19" fmla="*/ 178419 h 2230244"/>
              <a:gd name="connsiteX20" fmla="*/ 2442117 w 3166946"/>
              <a:gd name="connsiteY20" fmla="*/ 178419 h 2230244"/>
              <a:gd name="connsiteX21" fmla="*/ 2442117 w 3166946"/>
              <a:gd name="connsiteY21" fmla="*/ 178419 h 2230244"/>
              <a:gd name="connsiteX22" fmla="*/ 2442117 w 3166946"/>
              <a:gd name="connsiteY22" fmla="*/ 334536 h 2230244"/>
              <a:gd name="connsiteX23" fmla="*/ 2308303 w 3166946"/>
              <a:gd name="connsiteY23" fmla="*/ 312234 h 2230244"/>
              <a:gd name="connsiteX24" fmla="*/ 2219093 w 3166946"/>
              <a:gd name="connsiteY24" fmla="*/ 367990 h 2230244"/>
              <a:gd name="connsiteX25" fmla="*/ 2107581 w 3166946"/>
              <a:gd name="connsiteY25" fmla="*/ 401444 h 2230244"/>
              <a:gd name="connsiteX26" fmla="*/ 2051825 w 3166946"/>
              <a:gd name="connsiteY26" fmla="*/ 356839 h 2230244"/>
              <a:gd name="connsiteX27" fmla="*/ 2018371 w 3166946"/>
              <a:gd name="connsiteY27" fmla="*/ 390292 h 2230244"/>
              <a:gd name="connsiteX28" fmla="*/ 1940312 w 3166946"/>
              <a:gd name="connsiteY28" fmla="*/ 446048 h 2230244"/>
              <a:gd name="connsiteX29" fmla="*/ 1828800 w 3166946"/>
              <a:gd name="connsiteY29" fmla="*/ 434897 h 2230244"/>
              <a:gd name="connsiteX30" fmla="*/ 1594625 w 3166946"/>
              <a:gd name="connsiteY30" fmla="*/ 568712 h 2230244"/>
              <a:gd name="connsiteX31" fmla="*/ 1471961 w 3166946"/>
              <a:gd name="connsiteY31" fmla="*/ 680224 h 2230244"/>
              <a:gd name="connsiteX32" fmla="*/ 1003610 w 3166946"/>
              <a:gd name="connsiteY32" fmla="*/ 802887 h 2230244"/>
              <a:gd name="connsiteX33" fmla="*/ 936703 w 3166946"/>
              <a:gd name="connsiteY33" fmla="*/ 858644 h 2230244"/>
              <a:gd name="connsiteX34" fmla="*/ 802888 w 3166946"/>
              <a:gd name="connsiteY34" fmla="*/ 1182029 h 2230244"/>
              <a:gd name="connsiteX35" fmla="*/ 490654 w 3166946"/>
              <a:gd name="connsiteY35" fmla="*/ 1349297 h 2230244"/>
              <a:gd name="connsiteX36" fmla="*/ 468351 w 3166946"/>
              <a:gd name="connsiteY36" fmla="*/ 1494263 h 2230244"/>
              <a:gd name="connsiteX37" fmla="*/ 390293 w 3166946"/>
              <a:gd name="connsiteY37" fmla="*/ 1605775 h 2230244"/>
              <a:gd name="connsiteX38" fmla="*/ 367990 w 3166946"/>
              <a:gd name="connsiteY38" fmla="*/ 1839951 h 2230244"/>
              <a:gd name="connsiteX39" fmla="*/ 78059 w 3166946"/>
              <a:gd name="connsiteY39" fmla="*/ 2085278 h 2230244"/>
              <a:gd name="connsiteX40" fmla="*/ 0 w 3166946"/>
              <a:gd name="connsiteY40" fmla="*/ 2230244 h 2230244"/>
              <a:gd name="connsiteX0" fmla="*/ 1226634 w 3088887"/>
              <a:gd name="connsiteY0" fmla="*/ 2219092 h 2219092"/>
              <a:gd name="connsiteX1" fmla="*/ 1248936 w 3088887"/>
              <a:gd name="connsiteY1" fmla="*/ 1427356 h 2219092"/>
              <a:gd name="connsiteX2" fmla="*/ 2364058 w 3088887"/>
              <a:gd name="connsiteY2" fmla="*/ 1416205 h 2219092"/>
              <a:gd name="connsiteX3" fmla="*/ 2352907 w 3088887"/>
              <a:gd name="connsiteY3" fmla="*/ 568712 h 2219092"/>
              <a:gd name="connsiteX4" fmla="*/ 2509024 w 3088887"/>
              <a:gd name="connsiteY4" fmla="*/ 468351 h 2219092"/>
              <a:gd name="connsiteX5" fmla="*/ 2854712 w 3088887"/>
              <a:gd name="connsiteY5" fmla="*/ 289931 h 2219092"/>
              <a:gd name="connsiteX6" fmla="*/ 3088887 w 3088887"/>
              <a:gd name="connsiteY6" fmla="*/ 301083 h 2219092"/>
              <a:gd name="connsiteX7" fmla="*/ 3088887 w 3088887"/>
              <a:gd name="connsiteY7" fmla="*/ 133814 h 2219092"/>
              <a:gd name="connsiteX8" fmla="*/ 3044283 w 3088887"/>
              <a:gd name="connsiteY8" fmla="*/ 55756 h 2219092"/>
              <a:gd name="connsiteX9" fmla="*/ 3033131 w 3088887"/>
              <a:gd name="connsiteY9" fmla="*/ 22302 h 2219092"/>
              <a:gd name="connsiteX10" fmla="*/ 2977375 w 3088887"/>
              <a:gd name="connsiteY10" fmla="*/ 0 h 2219092"/>
              <a:gd name="connsiteX11" fmla="*/ 2966224 w 3088887"/>
              <a:gd name="connsiteY11" fmla="*/ 44605 h 2219092"/>
              <a:gd name="connsiteX12" fmla="*/ 2843561 w 3088887"/>
              <a:gd name="connsiteY12" fmla="*/ 11151 h 2219092"/>
              <a:gd name="connsiteX13" fmla="*/ 2810107 w 3088887"/>
              <a:gd name="connsiteY13" fmla="*/ 100361 h 2219092"/>
              <a:gd name="connsiteX14" fmla="*/ 2698595 w 3088887"/>
              <a:gd name="connsiteY14" fmla="*/ 66907 h 2219092"/>
              <a:gd name="connsiteX15" fmla="*/ 2653990 w 3088887"/>
              <a:gd name="connsiteY15" fmla="*/ 100361 h 2219092"/>
              <a:gd name="connsiteX16" fmla="*/ 2575931 w 3088887"/>
              <a:gd name="connsiteY16" fmla="*/ 100361 h 2219092"/>
              <a:gd name="connsiteX17" fmla="*/ 2575931 w 3088887"/>
              <a:gd name="connsiteY17" fmla="*/ 100361 h 2219092"/>
              <a:gd name="connsiteX18" fmla="*/ 2497873 w 3088887"/>
              <a:gd name="connsiteY18" fmla="*/ 144966 h 2219092"/>
              <a:gd name="connsiteX19" fmla="*/ 2419814 w 3088887"/>
              <a:gd name="connsiteY19" fmla="*/ 178419 h 2219092"/>
              <a:gd name="connsiteX20" fmla="*/ 2364058 w 3088887"/>
              <a:gd name="connsiteY20" fmla="*/ 178419 h 2219092"/>
              <a:gd name="connsiteX21" fmla="*/ 2364058 w 3088887"/>
              <a:gd name="connsiteY21" fmla="*/ 178419 h 2219092"/>
              <a:gd name="connsiteX22" fmla="*/ 2364058 w 3088887"/>
              <a:gd name="connsiteY22" fmla="*/ 334536 h 2219092"/>
              <a:gd name="connsiteX23" fmla="*/ 2230244 w 3088887"/>
              <a:gd name="connsiteY23" fmla="*/ 312234 h 2219092"/>
              <a:gd name="connsiteX24" fmla="*/ 2141034 w 3088887"/>
              <a:gd name="connsiteY24" fmla="*/ 367990 h 2219092"/>
              <a:gd name="connsiteX25" fmla="*/ 2029522 w 3088887"/>
              <a:gd name="connsiteY25" fmla="*/ 401444 h 2219092"/>
              <a:gd name="connsiteX26" fmla="*/ 1973766 w 3088887"/>
              <a:gd name="connsiteY26" fmla="*/ 356839 h 2219092"/>
              <a:gd name="connsiteX27" fmla="*/ 1940312 w 3088887"/>
              <a:gd name="connsiteY27" fmla="*/ 390292 h 2219092"/>
              <a:gd name="connsiteX28" fmla="*/ 1862253 w 3088887"/>
              <a:gd name="connsiteY28" fmla="*/ 446048 h 2219092"/>
              <a:gd name="connsiteX29" fmla="*/ 1750741 w 3088887"/>
              <a:gd name="connsiteY29" fmla="*/ 434897 h 2219092"/>
              <a:gd name="connsiteX30" fmla="*/ 1516566 w 3088887"/>
              <a:gd name="connsiteY30" fmla="*/ 568712 h 2219092"/>
              <a:gd name="connsiteX31" fmla="*/ 1393902 w 3088887"/>
              <a:gd name="connsiteY31" fmla="*/ 680224 h 2219092"/>
              <a:gd name="connsiteX32" fmla="*/ 925551 w 3088887"/>
              <a:gd name="connsiteY32" fmla="*/ 802887 h 2219092"/>
              <a:gd name="connsiteX33" fmla="*/ 858644 w 3088887"/>
              <a:gd name="connsiteY33" fmla="*/ 858644 h 2219092"/>
              <a:gd name="connsiteX34" fmla="*/ 724829 w 3088887"/>
              <a:gd name="connsiteY34" fmla="*/ 1182029 h 2219092"/>
              <a:gd name="connsiteX35" fmla="*/ 412595 w 3088887"/>
              <a:gd name="connsiteY35" fmla="*/ 1349297 h 2219092"/>
              <a:gd name="connsiteX36" fmla="*/ 390292 w 3088887"/>
              <a:gd name="connsiteY36" fmla="*/ 1494263 h 2219092"/>
              <a:gd name="connsiteX37" fmla="*/ 312234 w 3088887"/>
              <a:gd name="connsiteY37" fmla="*/ 1605775 h 2219092"/>
              <a:gd name="connsiteX38" fmla="*/ 289931 w 3088887"/>
              <a:gd name="connsiteY38" fmla="*/ 1839951 h 2219092"/>
              <a:gd name="connsiteX39" fmla="*/ 0 w 3088887"/>
              <a:gd name="connsiteY39" fmla="*/ 2085278 h 2219092"/>
              <a:gd name="connsiteX0" fmla="*/ 1083806 w 2946059"/>
              <a:gd name="connsiteY0" fmla="*/ 2219092 h 2219092"/>
              <a:gd name="connsiteX1" fmla="*/ 1106108 w 2946059"/>
              <a:gd name="connsiteY1" fmla="*/ 1427356 h 2219092"/>
              <a:gd name="connsiteX2" fmla="*/ 2221230 w 2946059"/>
              <a:gd name="connsiteY2" fmla="*/ 1416205 h 2219092"/>
              <a:gd name="connsiteX3" fmla="*/ 2210079 w 2946059"/>
              <a:gd name="connsiteY3" fmla="*/ 568712 h 2219092"/>
              <a:gd name="connsiteX4" fmla="*/ 2366196 w 2946059"/>
              <a:gd name="connsiteY4" fmla="*/ 468351 h 2219092"/>
              <a:gd name="connsiteX5" fmla="*/ 2711884 w 2946059"/>
              <a:gd name="connsiteY5" fmla="*/ 289931 h 2219092"/>
              <a:gd name="connsiteX6" fmla="*/ 2946059 w 2946059"/>
              <a:gd name="connsiteY6" fmla="*/ 301083 h 2219092"/>
              <a:gd name="connsiteX7" fmla="*/ 2946059 w 2946059"/>
              <a:gd name="connsiteY7" fmla="*/ 133814 h 2219092"/>
              <a:gd name="connsiteX8" fmla="*/ 2901455 w 2946059"/>
              <a:gd name="connsiteY8" fmla="*/ 55756 h 2219092"/>
              <a:gd name="connsiteX9" fmla="*/ 2890303 w 2946059"/>
              <a:gd name="connsiteY9" fmla="*/ 22302 h 2219092"/>
              <a:gd name="connsiteX10" fmla="*/ 2834547 w 2946059"/>
              <a:gd name="connsiteY10" fmla="*/ 0 h 2219092"/>
              <a:gd name="connsiteX11" fmla="*/ 2823396 w 2946059"/>
              <a:gd name="connsiteY11" fmla="*/ 44605 h 2219092"/>
              <a:gd name="connsiteX12" fmla="*/ 2700733 w 2946059"/>
              <a:gd name="connsiteY12" fmla="*/ 11151 h 2219092"/>
              <a:gd name="connsiteX13" fmla="*/ 2667279 w 2946059"/>
              <a:gd name="connsiteY13" fmla="*/ 100361 h 2219092"/>
              <a:gd name="connsiteX14" fmla="*/ 2555767 w 2946059"/>
              <a:gd name="connsiteY14" fmla="*/ 66907 h 2219092"/>
              <a:gd name="connsiteX15" fmla="*/ 2511162 w 2946059"/>
              <a:gd name="connsiteY15" fmla="*/ 100361 h 2219092"/>
              <a:gd name="connsiteX16" fmla="*/ 2433103 w 2946059"/>
              <a:gd name="connsiteY16" fmla="*/ 100361 h 2219092"/>
              <a:gd name="connsiteX17" fmla="*/ 2433103 w 2946059"/>
              <a:gd name="connsiteY17" fmla="*/ 100361 h 2219092"/>
              <a:gd name="connsiteX18" fmla="*/ 2355045 w 2946059"/>
              <a:gd name="connsiteY18" fmla="*/ 144966 h 2219092"/>
              <a:gd name="connsiteX19" fmla="*/ 2276986 w 2946059"/>
              <a:gd name="connsiteY19" fmla="*/ 178419 h 2219092"/>
              <a:gd name="connsiteX20" fmla="*/ 2221230 w 2946059"/>
              <a:gd name="connsiteY20" fmla="*/ 178419 h 2219092"/>
              <a:gd name="connsiteX21" fmla="*/ 2221230 w 2946059"/>
              <a:gd name="connsiteY21" fmla="*/ 178419 h 2219092"/>
              <a:gd name="connsiteX22" fmla="*/ 2221230 w 2946059"/>
              <a:gd name="connsiteY22" fmla="*/ 334536 h 2219092"/>
              <a:gd name="connsiteX23" fmla="*/ 2087416 w 2946059"/>
              <a:gd name="connsiteY23" fmla="*/ 312234 h 2219092"/>
              <a:gd name="connsiteX24" fmla="*/ 1998206 w 2946059"/>
              <a:gd name="connsiteY24" fmla="*/ 367990 h 2219092"/>
              <a:gd name="connsiteX25" fmla="*/ 1886694 w 2946059"/>
              <a:gd name="connsiteY25" fmla="*/ 401444 h 2219092"/>
              <a:gd name="connsiteX26" fmla="*/ 1830938 w 2946059"/>
              <a:gd name="connsiteY26" fmla="*/ 356839 h 2219092"/>
              <a:gd name="connsiteX27" fmla="*/ 1797484 w 2946059"/>
              <a:gd name="connsiteY27" fmla="*/ 390292 h 2219092"/>
              <a:gd name="connsiteX28" fmla="*/ 1719425 w 2946059"/>
              <a:gd name="connsiteY28" fmla="*/ 446048 h 2219092"/>
              <a:gd name="connsiteX29" fmla="*/ 1607913 w 2946059"/>
              <a:gd name="connsiteY29" fmla="*/ 434897 h 2219092"/>
              <a:gd name="connsiteX30" fmla="*/ 1373738 w 2946059"/>
              <a:gd name="connsiteY30" fmla="*/ 568712 h 2219092"/>
              <a:gd name="connsiteX31" fmla="*/ 1251074 w 2946059"/>
              <a:gd name="connsiteY31" fmla="*/ 680224 h 2219092"/>
              <a:gd name="connsiteX32" fmla="*/ 782723 w 2946059"/>
              <a:gd name="connsiteY32" fmla="*/ 802887 h 2219092"/>
              <a:gd name="connsiteX33" fmla="*/ 715816 w 2946059"/>
              <a:gd name="connsiteY33" fmla="*/ 858644 h 2219092"/>
              <a:gd name="connsiteX34" fmla="*/ 582001 w 2946059"/>
              <a:gd name="connsiteY34" fmla="*/ 1182029 h 2219092"/>
              <a:gd name="connsiteX35" fmla="*/ 269767 w 2946059"/>
              <a:gd name="connsiteY35" fmla="*/ 1349297 h 2219092"/>
              <a:gd name="connsiteX36" fmla="*/ 247464 w 2946059"/>
              <a:gd name="connsiteY36" fmla="*/ 1494263 h 2219092"/>
              <a:gd name="connsiteX37" fmla="*/ 169406 w 2946059"/>
              <a:gd name="connsiteY37" fmla="*/ 1605775 h 2219092"/>
              <a:gd name="connsiteX38" fmla="*/ 147103 w 2946059"/>
              <a:gd name="connsiteY38" fmla="*/ 1839951 h 2219092"/>
              <a:gd name="connsiteX39" fmla="*/ 0 w 2946059"/>
              <a:gd name="connsiteY39" fmla="*/ 1942058 h 2219092"/>
              <a:gd name="connsiteX0" fmla="*/ 1083688 w 2946059"/>
              <a:gd name="connsiteY0" fmla="*/ 1790145 h 1942058"/>
              <a:gd name="connsiteX1" fmla="*/ 1106108 w 2946059"/>
              <a:gd name="connsiteY1" fmla="*/ 1427356 h 1942058"/>
              <a:gd name="connsiteX2" fmla="*/ 2221230 w 2946059"/>
              <a:gd name="connsiteY2" fmla="*/ 1416205 h 1942058"/>
              <a:gd name="connsiteX3" fmla="*/ 2210079 w 2946059"/>
              <a:gd name="connsiteY3" fmla="*/ 568712 h 1942058"/>
              <a:gd name="connsiteX4" fmla="*/ 2366196 w 2946059"/>
              <a:gd name="connsiteY4" fmla="*/ 468351 h 1942058"/>
              <a:gd name="connsiteX5" fmla="*/ 2711884 w 2946059"/>
              <a:gd name="connsiteY5" fmla="*/ 289931 h 1942058"/>
              <a:gd name="connsiteX6" fmla="*/ 2946059 w 2946059"/>
              <a:gd name="connsiteY6" fmla="*/ 301083 h 1942058"/>
              <a:gd name="connsiteX7" fmla="*/ 2946059 w 2946059"/>
              <a:gd name="connsiteY7" fmla="*/ 133814 h 1942058"/>
              <a:gd name="connsiteX8" fmla="*/ 2901455 w 2946059"/>
              <a:gd name="connsiteY8" fmla="*/ 55756 h 1942058"/>
              <a:gd name="connsiteX9" fmla="*/ 2890303 w 2946059"/>
              <a:gd name="connsiteY9" fmla="*/ 22302 h 1942058"/>
              <a:gd name="connsiteX10" fmla="*/ 2834547 w 2946059"/>
              <a:gd name="connsiteY10" fmla="*/ 0 h 1942058"/>
              <a:gd name="connsiteX11" fmla="*/ 2823396 w 2946059"/>
              <a:gd name="connsiteY11" fmla="*/ 44605 h 1942058"/>
              <a:gd name="connsiteX12" fmla="*/ 2700733 w 2946059"/>
              <a:gd name="connsiteY12" fmla="*/ 11151 h 1942058"/>
              <a:gd name="connsiteX13" fmla="*/ 2667279 w 2946059"/>
              <a:gd name="connsiteY13" fmla="*/ 100361 h 1942058"/>
              <a:gd name="connsiteX14" fmla="*/ 2555767 w 2946059"/>
              <a:gd name="connsiteY14" fmla="*/ 66907 h 1942058"/>
              <a:gd name="connsiteX15" fmla="*/ 2511162 w 2946059"/>
              <a:gd name="connsiteY15" fmla="*/ 100361 h 1942058"/>
              <a:gd name="connsiteX16" fmla="*/ 2433103 w 2946059"/>
              <a:gd name="connsiteY16" fmla="*/ 100361 h 1942058"/>
              <a:gd name="connsiteX17" fmla="*/ 2433103 w 2946059"/>
              <a:gd name="connsiteY17" fmla="*/ 100361 h 1942058"/>
              <a:gd name="connsiteX18" fmla="*/ 2355045 w 2946059"/>
              <a:gd name="connsiteY18" fmla="*/ 144966 h 1942058"/>
              <a:gd name="connsiteX19" fmla="*/ 2276986 w 2946059"/>
              <a:gd name="connsiteY19" fmla="*/ 178419 h 1942058"/>
              <a:gd name="connsiteX20" fmla="*/ 2221230 w 2946059"/>
              <a:gd name="connsiteY20" fmla="*/ 178419 h 1942058"/>
              <a:gd name="connsiteX21" fmla="*/ 2221230 w 2946059"/>
              <a:gd name="connsiteY21" fmla="*/ 178419 h 1942058"/>
              <a:gd name="connsiteX22" fmla="*/ 2221230 w 2946059"/>
              <a:gd name="connsiteY22" fmla="*/ 334536 h 1942058"/>
              <a:gd name="connsiteX23" fmla="*/ 2087416 w 2946059"/>
              <a:gd name="connsiteY23" fmla="*/ 312234 h 1942058"/>
              <a:gd name="connsiteX24" fmla="*/ 1998206 w 2946059"/>
              <a:gd name="connsiteY24" fmla="*/ 367990 h 1942058"/>
              <a:gd name="connsiteX25" fmla="*/ 1886694 w 2946059"/>
              <a:gd name="connsiteY25" fmla="*/ 401444 h 1942058"/>
              <a:gd name="connsiteX26" fmla="*/ 1830938 w 2946059"/>
              <a:gd name="connsiteY26" fmla="*/ 356839 h 1942058"/>
              <a:gd name="connsiteX27" fmla="*/ 1797484 w 2946059"/>
              <a:gd name="connsiteY27" fmla="*/ 390292 h 1942058"/>
              <a:gd name="connsiteX28" fmla="*/ 1719425 w 2946059"/>
              <a:gd name="connsiteY28" fmla="*/ 446048 h 1942058"/>
              <a:gd name="connsiteX29" fmla="*/ 1607913 w 2946059"/>
              <a:gd name="connsiteY29" fmla="*/ 434897 h 1942058"/>
              <a:gd name="connsiteX30" fmla="*/ 1373738 w 2946059"/>
              <a:gd name="connsiteY30" fmla="*/ 568712 h 1942058"/>
              <a:gd name="connsiteX31" fmla="*/ 1251074 w 2946059"/>
              <a:gd name="connsiteY31" fmla="*/ 680224 h 1942058"/>
              <a:gd name="connsiteX32" fmla="*/ 782723 w 2946059"/>
              <a:gd name="connsiteY32" fmla="*/ 802887 h 1942058"/>
              <a:gd name="connsiteX33" fmla="*/ 715816 w 2946059"/>
              <a:gd name="connsiteY33" fmla="*/ 858644 h 1942058"/>
              <a:gd name="connsiteX34" fmla="*/ 582001 w 2946059"/>
              <a:gd name="connsiteY34" fmla="*/ 1182029 h 1942058"/>
              <a:gd name="connsiteX35" fmla="*/ 269767 w 2946059"/>
              <a:gd name="connsiteY35" fmla="*/ 1349297 h 1942058"/>
              <a:gd name="connsiteX36" fmla="*/ 247464 w 2946059"/>
              <a:gd name="connsiteY36" fmla="*/ 1494263 h 1942058"/>
              <a:gd name="connsiteX37" fmla="*/ 169406 w 2946059"/>
              <a:gd name="connsiteY37" fmla="*/ 1605775 h 1942058"/>
              <a:gd name="connsiteX38" fmla="*/ 147103 w 2946059"/>
              <a:gd name="connsiteY38" fmla="*/ 1839951 h 1942058"/>
              <a:gd name="connsiteX39" fmla="*/ 0 w 2946059"/>
              <a:gd name="connsiteY39" fmla="*/ 1942058 h 1942058"/>
              <a:gd name="connsiteX0" fmla="*/ 940860 w 2803231"/>
              <a:gd name="connsiteY0" fmla="*/ 1790145 h 1839951"/>
              <a:gd name="connsiteX1" fmla="*/ 963280 w 2803231"/>
              <a:gd name="connsiteY1" fmla="*/ 1427356 h 1839951"/>
              <a:gd name="connsiteX2" fmla="*/ 2078402 w 2803231"/>
              <a:gd name="connsiteY2" fmla="*/ 1416205 h 1839951"/>
              <a:gd name="connsiteX3" fmla="*/ 2067251 w 2803231"/>
              <a:gd name="connsiteY3" fmla="*/ 568712 h 1839951"/>
              <a:gd name="connsiteX4" fmla="*/ 2223368 w 2803231"/>
              <a:gd name="connsiteY4" fmla="*/ 468351 h 1839951"/>
              <a:gd name="connsiteX5" fmla="*/ 2569056 w 2803231"/>
              <a:gd name="connsiteY5" fmla="*/ 289931 h 1839951"/>
              <a:gd name="connsiteX6" fmla="*/ 2803231 w 2803231"/>
              <a:gd name="connsiteY6" fmla="*/ 301083 h 1839951"/>
              <a:gd name="connsiteX7" fmla="*/ 2803231 w 2803231"/>
              <a:gd name="connsiteY7" fmla="*/ 133814 h 1839951"/>
              <a:gd name="connsiteX8" fmla="*/ 2758627 w 2803231"/>
              <a:gd name="connsiteY8" fmla="*/ 55756 h 1839951"/>
              <a:gd name="connsiteX9" fmla="*/ 2747475 w 2803231"/>
              <a:gd name="connsiteY9" fmla="*/ 22302 h 1839951"/>
              <a:gd name="connsiteX10" fmla="*/ 2691719 w 2803231"/>
              <a:gd name="connsiteY10" fmla="*/ 0 h 1839951"/>
              <a:gd name="connsiteX11" fmla="*/ 2680568 w 2803231"/>
              <a:gd name="connsiteY11" fmla="*/ 44605 h 1839951"/>
              <a:gd name="connsiteX12" fmla="*/ 2557905 w 2803231"/>
              <a:gd name="connsiteY12" fmla="*/ 11151 h 1839951"/>
              <a:gd name="connsiteX13" fmla="*/ 2524451 w 2803231"/>
              <a:gd name="connsiteY13" fmla="*/ 100361 h 1839951"/>
              <a:gd name="connsiteX14" fmla="*/ 2412939 w 2803231"/>
              <a:gd name="connsiteY14" fmla="*/ 66907 h 1839951"/>
              <a:gd name="connsiteX15" fmla="*/ 2368334 w 2803231"/>
              <a:gd name="connsiteY15" fmla="*/ 100361 h 1839951"/>
              <a:gd name="connsiteX16" fmla="*/ 2290275 w 2803231"/>
              <a:gd name="connsiteY16" fmla="*/ 100361 h 1839951"/>
              <a:gd name="connsiteX17" fmla="*/ 2290275 w 2803231"/>
              <a:gd name="connsiteY17" fmla="*/ 100361 h 1839951"/>
              <a:gd name="connsiteX18" fmla="*/ 2212217 w 2803231"/>
              <a:gd name="connsiteY18" fmla="*/ 144966 h 1839951"/>
              <a:gd name="connsiteX19" fmla="*/ 2134158 w 2803231"/>
              <a:gd name="connsiteY19" fmla="*/ 178419 h 1839951"/>
              <a:gd name="connsiteX20" fmla="*/ 2078402 w 2803231"/>
              <a:gd name="connsiteY20" fmla="*/ 178419 h 1839951"/>
              <a:gd name="connsiteX21" fmla="*/ 2078402 w 2803231"/>
              <a:gd name="connsiteY21" fmla="*/ 178419 h 1839951"/>
              <a:gd name="connsiteX22" fmla="*/ 2078402 w 2803231"/>
              <a:gd name="connsiteY22" fmla="*/ 334536 h 1839951"/>
              <a:gd name="connsiteX23" fmla="*/ 1944588 w 2803231"/>
              <a:gd name="connsiteY23" fmla="*/ 312234 h 1839951"/>
              <a:gd name="connsiteX24" fmla="*/ 1855378 w 2803231"/>
              <a:gd name="connsiteY24" fmla="*/ 367990 h 1839951"/>
              <a:gd name="connsiteX25" fmla="*/ 1743866 w 2803231"/>
              <a:gd name="connsiteY25" fmla="*/ 401444 h 1839951"/>
              <a:gd name="connsiteX26" fmla="*/ 1688110 w 2803231"/>
              <a:gd name="connsiteY26" fmla="*/ 356839 h 1839951"/>
              <a:gd name="connsiteX27" fmla="*/ 1654656 w 2803231"/>
              <a:gd name="connsiteY27" fmla="*/ 390292 h 1839951"/>
              <a:gd name="connsiteX28" fmla="*/ 1576597 w 2803231"/>
              <a:gd name="connsiteY28" fmla="*/ 446048 h 1839951"/>
              <a:gd name="connsiteX29" fmla="*/ 1465085 w 2803231"/>
              <a:gd name="connsiteY29" fmla="*/ 434897 h 1839951"/>
              <a:gd name="connsiteX30" fmla="*/ 1230910 w 2803231"/>
              <a:gd name="connsiteY30" fmla="*/ 568712 h 1839951"/>
              <a:gd name="connsiteX31" fmla="*/ 1108246 w 2803231"/>
              <a:gd name="connsiteY31" fmla="*/ 680224 h 1839951"/>
              <a:gd name="connsiteX32" fmla="*/ 639895 w 2803231"/>
              <a:gd name="connsiteY32" fmla="*/ 802887 h 1839951"/>
              <a:gd name="connsiteX33" fmla="*/ 572988 w 2803231"/>
              <a:gd name="connsiteY33" fmla="*/ 858644 h 1839951"/>
              <a:gd name="connsiteX34" fmla="*/ 439173 w 2803231"/>
              <a:gd name="connsiteY34" fmla="*/ 1182029 h 1839951"/>
              <a:gd name="connsiteX35" fmla="*/ 126939 w 2803231"/>
              <a:gd name="connsiteY35" fmla="*/ 1349297 h 1839951"/>
              <a:gd name="connsiteX36" fmla="*/ 104636 w 2803231"/>
              <a:gd name="connsiteY36" fmla="*/ 1494263 h 1839951"/>
              <a:gd name="connsiteX37" fmla="*/ 26578 w 2803231"/>
              <a:gd name="connsiteY37" fmla="*/ 1605775 h 1839951"/>
              <a:gd name="connsiteX38" fmla="*/ 4275 w 2803231"/>
              <a:gd name="connsiteY38" fmla="*/ 1839951 h 1839951"/>
              <a:gd name="connsiteX39" fmla="*/ 0 w 2803231"/>
              <a:gd name="connsiteY39" fmla="*/ 1798862 h 1839951"/>
              <a:gd name="connsiteX0" fmla="*/ 940758 w 2803231"/>
              <a:gd name="connsiteY0" fmla="*/ 1861252 h 1861252"/>
              <a:gd name="connsiteX1" fmla="*/ 963280 w 2803231"/>
              <a:gd name="connsiteY1" fmla="*/ 1427356 h 1861252"/>
              <a:gd name="connsiteX2" fmla="*/ 2078402 w 2803231"/>
              <a:gd name="connsiteY2" fmla="*/ 1416205 h 1861252"/>
              <a:gd name="connsiteX3" fmla="*/ 2067251 w 2803231"/>
              <a:gd name="connsiteY3" fmla="*/ 568712 h 1861252"/>
              <a:gd name="connsiteX4" fmla="*/ 2223368 w 2803231"/>
              <a:gd name="connsiteY4" fmla="*/ 468351 h 1861252"/>
              <a:gd name="connsiteX5" fmla="*/ 2569056 w 2803231"/>
              <a:gd name="connsiteY5" fmla="*/ 289931 h 1861252"/>
              <a:gd name="connsiteX6" fmla="*/ 2803231 w 2803231"/>
              <a:gd name="connsiteY6" fmla="*/ 301083 h 1861252"/>
              <a:gd name="connsiteX7" fmla="*/ 2803231 w 2803231"/>
              <a:gd name="connsiteY7" fmla="*/ 133814 h 1861252"/>
              <a:gd name="connsiteX8" fmla="*/ 2758627 w 2803231"/>
              <a:gd name="connsiteY8" fmla="*/ 55756 h 1861252"/>
              <a:gd name="connsiteX9" fmla="*/ 2747475 w 2803231"/>
              <a:gd name="connsiteY9" fmla="*/ 22302 h 1861252"/>
              <a:gd name="connsiteX10" fmla="*/ 2691719 w 2803231"/>
              <a:gd name="connsiteY10" fmla="*/ 0 h 1861252"/>
              <a:gd name="connsiteX11" fmla="*/ 2680568 w 2803231"/>
              <a:gd name="connsiteY11" fmla="*/ 44605 h 1861252"/>
              <a:gd name="connsiteX12" fmla="*/ 2557905 w 2803231"/>
              <a:gd name="connsiteY12" fmla="*/ 11151 h 1861252"/>
              <a:gd name="connsiteX13" fmla="*/ 2524451 w 2803231"/>
              <a:gd name="connsiteY13" fmla="*/ 100361 h 1861252"/>
              <a:gd name="connsiteX14" fmla="*/ 2412939 w 2803231"/>
              <a:gd name="connsiteY14" fmla="*/ 66907 h 1861252"/>
              <a:gd name="connsiteX15" fmla="*/ 2368334 w 2803231"/>
              <a:gd name="connsiteY15" fmla="*/ 100361 h 1861252"/>
              <a:gd name="connsiteX16" fmla="*/ 2290275 w 2803231"/>
              <a:gd name="connsiteY16" fmla="*/ 100361 h 1861252"/>
              <a:gd name="connsiteX17" fmla="*/ 2290275 w 2803231"/>
              <a:gd name="connsiteY17" fmla="*/ 100361 h 1861252"/>
              <a:gd name="connsiteX18" fmla="*/ 2212217 w 2803231"/>
              <a:gd name="connsiteY18" fmla="*/ 144966 h 1861252"/>
              <a:gd name="connsiteX19" fmla="*/ 2134158 w 2803231"/>
              <a:gd name="connsiteY19" fmla="*/ 178419 h 1861252"/>
              <a:gd name="connsiteX20" fmla="*/ 2078402 w 2803231"/>
              <a:gd name="connsiteY20" fmla="*/ 178419 h 1861252"/>
              <a:gd name="connsiteX21" fmla="*/ 2078402 w 2803231"/>
              <a:gd name="connsiteY21" fmla="*/ 178419 h 1861252"/>
              <a:gd name="connsiteX22" fmla="*/ 2078402 w 2803231"/>
              <a:gd name="connsiteY22" fmla="*/ 334536 h 1861252"/>
              <a:gd name="connsiteX23" fmla="*/ 1944588 w 2803231"/>
              <a:gd name="connsiteY23" fmla="*/ 312234 h 1861252"/>
              <a:gd name="connsiteX24" fmla="*/ 1855378 w 2803231"/>
              <a:gd name="connsiteY24" fmla="*/ 367990 h 1861252"/>
              <a:gd name="connsiteX25" fmla="*/ 1743866 w 2803231"/>
              <a:gd name="connsiteY25" fmla="*/ 401444 h 1861252"/>
              <a:gd name="connsiteX26" fmla="*/ 1688110 w 2803231"/>
              <a:gd name="connsiteY26" fmla="*/ 356839 h 1861252"/>
              <a:gd name="connsiteX27" fmla="*/ 1654656 w 2803231"/>
              <a:gd name="connsiteY27" fmla="*/ 390292 h 1861252"/>
              <a:gd name="connsiteX28" fmla="*/ 1576597 w 2803231"/>
              <a:gd name="connsiteY28" fmla="*/ 446048 h 1861252"/>
              <a:gd name="connsiteX29" fmla="*/ 1465085 w 2803231"/>
              <a:gd name="connsiteY29" fmla="*/ 434897 h 1861252"/>
              <a:gd name="connsiteX30" fmla="*/ 1230910 w 2803231"/>
              <a:gd name="connsiteY30" fmla="*/ 568712 h 1861252"/>
              <a:gd name="connsiteX31" fmla="*/ 1108246 w 2803231"/>
              <a:gd name="connsiteY31" fmla="*/ 680224 h 1861252"/>
              <a:gd name="connsiteX32" fmla="*/ 639895 w 2803231"/>
              <a:gd name="connsiteY32" fmla="*/ 802887 h 1861252"/>
              <a:gd name="connsiteX33" fmla="*/ 572988 w 2803231"/>
              <a:gd name="connsiteY33" fmla="*/ 858644 h 1861252"/>
              <a:gd name="connsiteX34" fmla="*/ 439173 w 2803231"/>
              <a:gd name="connsiteY34" fmla="*/ 1182029 h 1861252"/>
              <a:gd name="connsiteX35" fmla="*/ 126939 w 2803231"/>
              <a:gd name="connsiteY35" fmla="*/ 1349297 h 1861252"/>
              <a:gd name="connsiteX36" fmla="*/ 104636 w 2803231"/>
              <a:gd name="connsiteY36" fmla="*/ 1494263 h 1861252"/>
              <a:gd name="connsiteX37" fmla="*/ 26578 w 2803231"/>
              <a:gd name="connsiteY37" fmla="*/ 1605775 h 1861252"/>
              <a:gd name="connsiteX38" fmla="*/ 4275 w 2803231"/>
              <a:gd name="connsiteY38" fmla="*/ 1839951 h 1861252"/>
              <a:gd name="connsiteX39" fmla="*/ 0 w 2803231"/>
              <a:gd name="connsiteY39" fmla="*/ 1798862 h 1861252"/>
              <a:gd name="connsiteX0" fmla="*/ 940758 w 2803231"/>
              <a:gd name="connsiteY0" fmla="*/ 1861252 h 1861252"/>
              <a:gd name="connsiteX1" fmla="*/ 963280 w 2803231"/>
              <a:gd name="connsiteY1" fmla="*/ 1427356 h 1861252"/>
              <a:gd name="connsiteX2" fmla="*/ 2078402 w 2803231"/>
              <a:gd name="connsiteY2" fmla="*/ 1416205 h 1861252"/>
              <a:gd name="connsiteX3" fmla="*/ 2067251 w 2803231"/>
              <a:gd name="connsiteY3" fmla="*/ 568712 h 1861252"/>
              <a:gd name="connsiteX4" fmla="*/ 2223368 w 2803231"/>
              <a:gd name="connsiteY4" fmla="*/ 468351 h 1861252"/>
              <a:gd name="connsiteX5" fmla="*/ 2569056 w 2803231"/>
              <a:gd name="connsiteY5" fmla="*/ 289931 h 1861252"/>
              <a:gd name="connsiteX6" fmla="*/ 2803231 w 2803231"/>
              <a:gd name="connsiteY6" fmla="*/ 301083 h 1861252"/>
              <a:gd name="connsiteX7" fmla="*/ 2803231 w 2803231"/>
              <a:gd name="connsiteY7" fmla="*/ 133814 h 1861252"/>
              <a:gd name="connsiteX8" fmla="*/ 2758627 w 2803231"/>
              <a:gd name="connsiteY8" fmla="*/ 55756 h 1861252"/>
              <a:gd name="connsiteX9" fmla="*/ 2747475 w 2803231"/>
              <a:gd name="connsiteY9" fmla="*/ 22302 h 1861252"/>
              <a:gd name="connsiteX10" fmla="*/ 2691719 w 2803231"/>
              <a:gd name="connsiteY10" fmla="*/ 0 h 1861252"/>
              <a:gd name="connsiteX11" fmla="*/ 2680568 w 2803231"/>
              <a:gd name="connsiteY11" fmla="*/ 44605 h 1861252"/>
              <a:gd name="connsiteX12" fmla="*/ 2557905 w 2803231"/>
              <a:gd name="connsiteY12" fmla="*/ 11151 h 1861252"/>
              <a:gd name="connsiteX13" fmla="*/ 2524451 w 2803231"/>
              <a:gd name="connsiteY13" fmla="*/ 100361 h 1861252"/>
              <a:gd name="connsiteX14" fmla="*/ 2412939 w 2803231"/>
              <a:gd name="connsiteY14" fmla="*/ 66907 h 1861252"/>
              <a:gd name="connsiteX15" fmla="*/ 2368334 w 2803231"/>
              <a:gd name="connsiteY15" fmla="*/ 100361 h 1861252"/>
              <a:gd name="connsiteX16" fmla="*/ 2290275 w 2803231"/>
              <a:gd name="connsiteY16" fmla="*/ 100361 h 1861252"/>
              <a:gd name="connsiteX17" fmla="*/ 2290275 w 2803231"/>
              <a:gd name="connsiteY17" fmla="*/ 100361 h 1861252"/>
              <a:gd name="connsiteX18" fmla="*/ 2212217 w 2803231"/>
              <a:gd name="connsiteY18" fmla="*/ 144966 h 1861252"/>
              <a:gd name="connsiteX19" fmla="*/ 2134158 w 2803231"/>
              <a:gd name="connsiteY19" fmla="*/ 178419 h 1861252"/>
              <a:gd name="connsiteX20" fmla="*/ 2078402 w 2803231"/>
              <a:gd name="connsiteY20" fmla="*/ 178419 h 1861252"/>
              <a:gd name="connsiteX21" fmla="*/ 2078402 w 2803231"/>
              <a:gd name="connsiteY21" fmla="*/ 178419 h 1861252"/>
              <a:gd name="connsiteX22" fmla="*/ 2078402 w 2803231"/>
              <a:gd name="connsiteY22" fmla="*/ 334536 h 1861252"/>
              <a:gd name="connsiteX23" fmla="*/ 1944588 w 2803231"/>
              <a:gd name="connsiteY23" fmla="*/ 312234 h 1861252"/>
              <a:gd name="connsiteX24" fmla="*/ 1855378 w 2803231"/>
              <a:gd name="connsiteY24" fmla="*/ 367990 h 1861252"/>
              <a:gd name="connsiteX25" fmla="*/ 1743866 w 2803231"/>
              <a:gd name="connsiteY25" fmla="*/ 401444 h 1861252"/>
              <a:gd name="connsiteX26" fmla="*/ 1688110 w 2803231"/>
              <a:gd name="connsiteY26" fmla="*/ 356839 h 1861252"/>
              <a:gd name="connsiteX27" fmla="*/ 1654656 w 2803231"/>
              <a:gd name="connsiteY27" fmla="*/ 390292 h 1861252"/>
              <a:gd name="connsiteX28" fmla="*/ 1576597 w 2803231"/>
              <a:gd name="connsiteY28" fmla="*/ 446048 h 1861252"/>
              <a:gd name="connsiteX29" fmla="*/ 1465085 w 2803231"/>
              <a:gd name="connsiteY29" fmla="*/ 434897 h 1861252"/>
              <a:gd name="connsiteX30" fmla="*/ 1230910 w 2803231"/>
              <a:gd name="connsiteY30" fmla="*/ 568712 h 1861252"/>
              <a:gd name="connsiteX31" fmla="*/ 1108246 w 2803231"/>
              <a:gd name="connsiteY31" fmla="*/ 680224 h 1861252"/>
              <a:gd name="connsiteX32" fmla="*/ 639895 w 2803231"/>
              <a:gd name="connsiteY32" fmla="*/ 802887 h 1861252"/>
              <a:gd name="connsiteX33" fmla="*/ 572988 w 2803231"/>
              <a:gd name="connsiteY33" fmla="*/ 858644 h 1861252"/>
              <a:gd name="connsiteX34" fmla="*/ 439173 w 2803231"/>
              <a:gd name="connsiteY34" fmla="*/ 1182029 h 1861252"/>
              <a:gd name="connsiteX35" fmla="*/ 126939 w 2803231"/>
              <a:gd name="connsiteY35" fmla="*/ 1349297 h 1861252"/>
              <a:gd name="connsiteX36" fmla="*/ 104636 w 2803231"/>
              <a:gd name="connsiteY36" fmla="*/ 1494263 h 1861252"/>
              <a:gd name="connsiteX37" fmla="*/ 26578 w 2803231"/>
              <a:gd name="connsiteY37" fmla="*/ 1605775 h 1861252"/>
              <a:gd name="connsiteX38" fmla="*/ 4275 w 2803231"/>
              <a:gd name="connsiteY38" fmla="*/ 1839951 h 1861252"/>
              <a:gd name="connsiteX39" fmla="*/ 0 w 2803231"/>
              <a:gd name="connsiteY39" fmla="*/ 1798862 h 1861252"/>
              <a:gd name="connsiteX40" fmla="*/ 940758 w 2803231"/>
              <a:gd name="connsiteY40" fmla="*/ 1861252 h 1861252"/>
              <a:gd name="connsiteX0" fmla="*/ 940758 w 2803231"/>
              <a:gd name="connsiteY0" fmla="*/ 1861252 h 1861252"/>
              <a:gd name="connsiteX1" fmla="*/ 963280 w 2803231"/>
              <a:gd name="connsiteY1" fmla="*/ 1427356 h 1861252"/>
              <a:gd name="connsiteX2" fmla="*/ 2078402 w 2803231"/>
              <a:gd name="connsiteY2" fmla="*/ 1416205 h 1861252"/>
              <a:gd name="connsiteX3" fmla="*/ 2067251 w 2803231"/>
              <a:gd name="connsiteY3" fmla="*/ 568712 h 1861252"/>
              <a:gd name="connsiteX4" fmla="*/ 2223368 w 2803231"/>
              <a:gd name="connsiteY4" fmla="*/ 468351 h 1861252"/>
              <a:gd name="connsiteX5" fmla="*/ 2569056 w 2803231"/>
              <a:gd name="connsiteY5" fmla="*/ 289931 h 1861252"/>
              <a:gd name="connsiteX6" fmla="*/ 2803231 w 2803231"/>
              <a:gd name="connsiteY6" fmla="*/ 301083 h 1861252"/>
              <a:gd name="connsiteX7" fmla="*/ 2803231 w 2803231"/>
              <a:gd name="connsiteY7" fmla="*/ 133814 h 1861252"/>
              <a:gd name="connsiteX8" fmla="*/ 2758627 w 2803231"/>
              <a:gd name="connsiteY8" fmla="*/ 55756 h 1861252"/>
              <a:gd name="connsiteX9" fmla="*/ 2747475 w 2803231"/>
              <a:gd name="connsiteY9" fmla="*/ 22302 h 1861252"/>
              <a:gd name="connsiteX10" fmla="*/ 2691719 w 2803231"/>
              <a:gd name="connsiteY10" fmla="*/ 0 h 1861252"/>
              <a:gd name="connsiteX11" fmla="*/ 2680568 w 2803231"/>
              <a:gd name="connsiteY11" fmla="*/ 44605 h 1861252"/>
              <a:gd name="connsiteX12" fmla="*/ 2557905 w 2803231"/>
              <a:gd name="connsiteY12" fmla="*/ 11151 h 1861252"/>
              <a:gd name="connsiteX13" fmla="*/ 2524451 w 2803231"/>
              <a:gd name="connsiteY13" fmla="*/ 100361 h 1861252"/>
              <a:gd name="connsiteX14" fmla="*/ 2412939 w 2803231"/>
              <a:gd name="connsiteY14" fmla="*/ 66907 h 1861252"/>
              <a:gd name="connsiteX15" fmla="*/ 2368334 w 2803231"/>
              <a:gd name="connsiteY15" fmla="*/ 100361 h 1861252"/>
              <a:gd name="connsiteX16" fmla="*/ 2290275 w 2803231"/>
              <a:gd name="connsiteY16" fmla="*/ 100361 h 1861252"/>
              <a:gd name="connsiteX17" fmla="*/ 2290275 w 2803231"/>
              <a:gd name="connsiteY17" fmla="*/ 100361 h 1861252"/>
              <a:gd name="connsiteX18" fmla="*/ 2212217 w 2803231"/>
              <a:gd name="connsiteY18" fmla="*/ 144966 h 1861252"/>
              <a:gd name="connsiteX19" fmla="*/ 2134158 w 2803231"/>
              <a:gd name="connsiteY19" fmla="*/ 178419 h 1861252"/>
              <a:gd name="connsiteX20" fmla="*/ 2078402 w 2803231"/>
              <a:gd name="connsiteY20" fmla="*/ 178419 h 1861252"/>
              <a:gd name="connsiteX21" fmla="*/ 2078402 w 2803231"/>
              <a:gd name="connsiteY21" fmla="*/ 178419 h 1861252"/>
              <a:gd name="connsiteX22" fmla="*/ 2078402 w 2803231"/>
              <a:gd name="connsiteY22" fmla="*/ 334536 h 1861252"/>
              <a:gd name="connsiteX23" fmla="*/ 1944588 w 2803231"/>
              <a:gd name="connsiteY23" fmla="*/ 312234 h 1861252"/>
              <a:gd name="connsiteX24" fmla="*/ 1855378 w 2803231"/>
              <a:gd name="connsiteY24" fmla="*/ 367990 h 1861252"/>
              <a:gd name="connsiteX25" fmla="*/ 1743866 w 2803231"/>
              <a:gd name="connsiteY25" fmla="*/ 401444 h 1861252"/>
              <a:gd name="connsiteX26" fmla="*/ 1688110 w 2803231"/>
              <a:gd name="connsiteY26" fmla="*/ 356839 h 1861252"/>
              <a:gd name="connsiteX27" fmla="*/ 1654656 w 2803231"/>
              <a:gd name="connsiteY27" fmla="*/ 390292 h 1861252"/>
              <a:gd name="connsiteX28" fmla="*/ 1576597 w 2803231"/>
              <a:gd name="connsiteY28" fmla="*/ 446048 h 1861252"/>
              <a:gd name="connsiteX29" fmla="*/ 1465085 w 2803231"/>
              <a:gd name="connsiteY29" fmla="*/ 434897 h 1861252"/>
              <a:gd name="connsiteX30" fmla="*/ 1230910 w 2803231"/>
              <a:gd name="connsiteY30" fmla="*/ 568712 h 1861252"/>
              <a:gd name="connsiteX31" fmla="*/ 1108246 w 2803231"/>
              <a:gd name="connsiteY31" fmla="*/ 680224 h 1861252"/>
              <a:gd name="connsiteX32" fmla="*/ 639895 w 2803231"/>
              <a:gd name="connsiteY32" fmla="*/ 802887 h 1861252"/>
              <a:gd name="connsiteX33" fmla="*/ 572988 w 2803231"/>
              <a:gd name="connsiteY33" fmla="*/ 858644 h 1861252"/>
              <a:gd name="connsiteX34" fmla="*/ 439173 w 2803231"/>
              <a:gd name="connsiteY34" fmla="*/ 1182029 h 1861252"/>
              <a:gd name="connsiteX35" fmla="*/ 126939 w 2803231"/>
              <a:gd name="connsiteY35" fmla="*/ 1349297 h 1861252"/>
              <a:gd name="connsiteX36" fmla="*/ 104636 w 2803231"/>
              <a:gd name="connsiteY36" fmla="*/ 1494263 h 1861252"/>
              <a:gd name="connsiteX37" fmla="*/ 26578 w 2803231"/>
              <a:gd name="connsiteY37" fmla="*/ 1605775 h 1861252"/>
              <a:gd name="connsiteX38" fmla="*/ 4275 w 2803231"/>
              <a:gd name="connsiteY38" fmla="*/ 1839951 h 1861252"/>
              <a:gd name="connsiteX39" fmla="*/ 0 w 2803231"/>
              <a:gd name="connsiteY39" fmla="*/ 1798862 h 1861252"/>
              <a:gd name="connsiteX40" fmla="*/ 730424 w 2803231"/>
              <a:gd name="connsiteY40" fmla="*/ 1852186 h 1861252"/>
              <a:gd name="connsiteX41" fmla="*/ 940758 w 2803231"/>
              <a:gd name="connsiteY41" fmla="*/ 1861252 h 1861252"/>
              <a:gd name="connsiteX0" fmla="*/ 940758 w 2803231"/>
              <a:gd name="connsiteY0" fmla="*/ 1861252 h 1908121"/>
              <a:gd name="connsiteX1" fmla="*/ 963280 w 2803231"/>
              <a:gd name="connsiteY1" fmla="*/ 1427356 h 1908121"/>
              <a:gd name="connsiteX2" fmla="*/ 2078402 w 2803231"/>
              <a:gd name="connsiteY2" fmla="*/ 1416205 h 1908121"/>
              <a:gd name="connsiteX3" fmla="*/ 2067251 w 2803231"/>
              <a:gd name="connsiteY3" fmla="*/ 568712 h 1908121"/>
              <a:gd name="connsiteX4" fmla="*/ 2223368 w 2803231"/>
              <a:gd name="connsiteY4" fmla="*/ 468351 h 1908121"/>
              <a:gd name="connsiteX5" fmla="*/ 2569056 w 2803231"/>
              <a:gd name="connsiteY5" fmla="*/ 289931 h 1908121"/>
              <a:gd name="connsiteX6" fmla="*/ 2803231 w 2803231"/>
              <a:gd name="connsiteY6" fmla="*/ 301083 h 1908121"/>
              <a:gd name="connsiteX7" fmla="*/ 2803231 w 2803231"/>
              <a:gd name="connsiteY7" fmla="*/ 133814 h 1908121"/>
              <a:gd name="connsiteX8" fmla="*/ 2758627 w 2803231"/>
              <a:gd name="connsiteY8" fmla="*/ 55756 h 1908121"/>
              <a:gd name="connsiteX9" fmla="*/ 2747475 w 2803231"/>
              <a:gd name="connsiteY9" fmla="*/ 22302 h 1908121"/>
              <a:gd name="connsiteX10" fmla="*/ 2691719 w 2803231"/>
              <a:gd name="connsiteY10" fmla="*/ 0 h 1908121"/>
              <a:gd name="connsiteX11" fmla="*/ 2680568 w 2803231"/>
              <a:gd name="connsiteY11" fmla="*/ 44605 h 1908121"/>
              <a:gd name="connsiteX12" fmla="*/ 2557905 w 2803231"/>
              <a:gd name="connsiteY12" fmla="*/ 11151 h 1908121"/>
              <a:gd name="connsiteX13" fmla="*/ 2524451 w 2803231"/>
              <a:gd name="connsiteY13" fmla="*/ 100361 h 1908121"/>
              <a:gd name="connsiteX14" fmla="*/ 2412939 w 2803231"/>
              <a:gd name="connsiteY14" fmla="*/ 66907 h 1908121"/>
              <a:gd name="connsiteX15" fmla="*/ 2368334 w 2803231"/>
              <a:gd name="connsiteY15" fmla="*/ 100361 h 1908121"/>
              <a:gd name="connsiteX16" fmla="*/ 2290275 w 2803231"/>
              <a:gd name="connsiteY16" fmla="*/ 100361 h 1908121"/>
              <a:gd name="connsiteX17" fmla="*/ 2290275 w 2803231"/>
              <a:gd name="connsiteY17" fmla="*/ 100361 h 1908121"/>
              <a:gd name="connsiteX18" fmla="*/ 2212217 w 2803231"/>
              <a:gd name="connsiteY18" fmla="*/ 144966 h 1908121"/>
              <a:gd name="connsiteX19" fmla="*/ 2134158 w 2803231"/>
              <a:gd name="connsiteY19" fmla="*/ 178419 h 1908121"/>
              <a:gd name="connsiteX20" fmla="*/ 2078402 w 2803231"/>
              <a:gd name="connsiteY20" fmla="*/ 178419 h 1908121"/>
              <a:gd name="connsiteX21" fmla="*/ 2078402 w 2803231"/>
              <a:gd name="connsiteY21" fmla="*/ 178419 h 1908121"/>
              <a:gd name="connsiteX22" fmla="*/ 2078402 w 2803231"/>
              <a:gd name="connsiteY22" fmla="*/ 334536 h 1908121"/>
              <a:gd name="connsiteX23" fmla="*/ 1944588 w 2803231"/>
              <a:gd name="connsiteY23" fmla="*/ 312234 h 1908121"/>
              <a:gd name="connsiteX24" fmla="*/ 1855378 w 2803231"/>
              <a:gd name="connsiteY24" fmla="*/ 367990 h 1908121"/>
              <a:gd name="connsiteX25" fmla="*/ 1743866 w 2803231"/>
              <a:gd name="connsiteY25" fmla="*/ 401444 h 1908121"/>
              <a:gd name="connsiteX26" fmla="*/ 1688110 w 2803231"/>
              <a:gd name="connsiteY26" fmla="*/ 356839 h 1908121"/>
              <a:gd name="connsiteX27" fmla="*/ 1654656 w 2803231"/>
              <a:gd name="connsiteY27" fmla="*/ 390292 h 1908121"/>
              <a:gd name="connsiteX28" fmla="*/ 1576597 w 2803231"/>
              <a:gd name="connsiteY28" fmla="*/ 446048 h 1908121"/>
              <a:gd name="connsiteX29" fmla="*/ 1465085 w 2803231"/>
              <a:gd name="connsiteY29" fmla="*/ 434897 h 1908121"/>
              <a:gd name="connsiteX30" fmla="*/ 1230910 w 2803231"/>
              <a:gd name="connsiteY30" fmla="*/ 568712 h 1908121"/>
              <a:gd name="connsiteX31" fmla="*/ 1108246 w 2803231"/>
              <a:gd name="connsiteY31" fmla="*/ 680224 h 1908121"/>
              <a:gd name="connsiteX32" fmla="*/ 639895 w 2803231"/>
              <a:gd name="connsiteY32" fmla="*/ 802887 h 1908121"/>
              <a:gd name="connsiteX33" fmla="*/ 572988 w 2803231"/>
              <a:gd name="connsiteY33" fmla="*/ 858644 h 1908121"/>
              <a:gd name="connsiteX34" fmla="*/ 439173 w 2803231"/>
              <a:gd name="connsiteY34" fmla="*/ 1182029 h 1908121"/>
              <a:gd name="connsiteX35" fmla="*/ 126939 w 2803231"/>
              <a:gd name="connsiteY35" fmla="*/ 1349297 h 1908121"/>
              <a:gd name="connsiteX36" fmla="*/ 104636 w 2803231"/>
              <a:gd name="connsiteY36" fmla="*/ 1494263 h 1908121"/>
              <a:gd name="connsiteX37" fmla="*/ 26578 w 2803231"/>
              <a:gd name="connsiteY37" fmla="*/ 1605775 h 1908121"/>
              <a:gd name="connsiteX38" fmla="*/ 4275 w 2803231"/>
              <a:gd name="connsiteY38" fmla="*/ 1839951 h 1908121"/>
              <a:gd name="connsiteX39" fmla="*/ 0 w 2803231"/>
              <a:gd name="connsiteY39" fmla="*/ 1798862 h 1908121"/>
              <a:gd name="connsiteX40" fmla="*/ 730424 w 2803231"/>
              <a:gd name="connsiteY40" fmla="*/ 1852186 h 1908121"/>
              <a:gd name="connsiteX41" fmla="*/ 940758 w 2803231"/>
              <a:gd name="connsiteY41" fmla="*/ 1861252 h 1908121"/>
              <a:gd name="connsiteX0" fmla="*/ 940656 w 2803231"/>
              <a:gd name="connsiteY0" fmla="*/ 1860945 h 1908121"/>
              <a:gd name="connsiteX1" fmla="*/ 963280 w 2803231"/>
              <a:gd name="connsiteY1" fmla="*/ 1427356 h 1908121"/>
              <a:gd name="connsiteX2" fmla="*/ 2078402 w 2803231"/>
              <a:gd name="connsiteY2" fmla="*/ 1416205 h 1908121"/>
              <a:gd name="connsiteX3" fmla="*/ 2067251 w 2803231"/>
              <a:gd name="connsiteY3" fmla="*/ 568712 h 1908121"/>
              <a:gd name="connsiteX4" fmla="*/ 2223368 w 2803231"/>
              <a:gd name="connsiteY4" fmla="*/ 468351 h 1908121"/>
              <a:gd name="connsiteX5" fmla="*/ 2569056 w 2803231"/>
              <a:gd name="connsiteY5" fmla="*/ 289931 h 1908121"/>
              <a:gd name="connsiteX6" fmla="*/ 2803231 w 2803231"/>
              <a:gd name="connsiteY6" fmla="*/ 301083 h 1908121"/>
              <a:gd name="connsiteX7" fmla="*/ 2803231 w 2803231"/>
              <a:gd name="connsiteY7" fmla="*/ 133814 h 1908121"/>
              <a:gd name="connsiteX8" fmla="*/ 2758627 w 2803231"/>
              <a:gd name="connsiteY8" fmla="*/ 55756 h 1908121"/>
              <a:gd name="connsiteX9" fmla="*/ 2747475 w 2803231"/>
              <a:gd name="connsiteY9" fmla="*/ 22302 h 1908121"/>
              <a:gd name="connsiteX10" fmla="*/ 2691719 w 2803231"/>
              <a:gd name="connsiteY10" fmla="*/ 0 h 1908121"/>
              <a:gd name="connsiteX11" fmla="*/ 2680568 w 2803231"/>
              <a:gd name="connsiteY11" fmla="*/ 44605 h 1908121"/>
              <a:gd name="connsiteX12" fmla="*/ 2557905 w 2803231"/>
              <a:gd name="connsiteY12" fmla="*/ 11151 h 1908121"/>
              <a:gd name="connsiteX13" fmla="*/ 2524451 w 2803231"/>
              <a:gd name="connsiteY13" fmla="*/ 100361 h 1908121"/>
              <a:gd name="connsiteX14" fmla="*/ 2412939 w 2803231"/>
              <a:gd name="connsiteY14" fmla="*/ 66907 h 1908121"/>
              <a:gd name="connsiteX15" fmla="*/ 2368334 w 2803231"/>
              <a:gd name="connsiteY15" fmla="*/ 100361 h 1908121"/>
              <a:gd name="connsiteX16" fmla="*/ 2290275 w 2803231"/>
              <a:gd name="connsiteY16" fmla="*/ 100361 h 1908121"/>
              <a:gd name="connsiteX17" fmla="*/ 2290275 w 2803231"/>
              <a:gd name="connsiteY17" fmla="*/ 100361 h 1908121"/>
              <a:gd name="connsiteX18" fmla="*/ 2212217 w 2803231"/>
              <a:gd name="connsiteY18" fmla="*/ 144966 h 1908121"/>
              <a:gd name="connsiteX19" fmla="*/ 2134158 w 2803231"/>
              <a:gd name="connsiteY19" fmla="*/ 178419 h 1908121"/>
              <a:gd name="connsiteX20" fmla="*/ 2078402 w 2803231"/>
              <a:gd name="connsiteY20" fmla="*/ 178419 h 1908121"/>
              <a:gd name="connsiteX21" fmla="*/ 2078402 w 2803231"/>
              <a:gd name="connsiteY21" fmla="*/ 178419 h 1908121"/>
              <a:gd name="connsiteX22" fmla="*/ 2078402 w 2803231"/>
              <a:gd name="connsiteY22" fmla="*/ 334536 h 1908121"/>
              <a:gd name="connsiteX23" fmla="*/ 1944588 w 2803231"/>
              <a:gd name="connsiteY23" fmla="*/ 312234 h 1908121"/>
              <a:gd name="connsiteX24" fmla="*/ 1855378 w 2803231"/>
              <a:gd name="connsiteY24" fmla="*/ 367990 h 1908121"/>
              <a:gd name="connsiteX25" fmla="*/ 1743866 w 2803231"/>
              <a:gd name="connsiteY25" fmla="*/ 401444 h 1908121"/>
              <a:gd name="connsiteX26" fmla="*/ 1688110 w 2803231"/>
              <a:gd name="connsiteY26" fmla="*/ 356839 h 1908121"/>
              <a:gd name="connsiteX27" fmla="*/ 1654656 w 2803231"/>
              <a:gd name="connsiteY27" fmla="*/ 390292 h 1908121"/>
              <a:gd name="connsiteX28" fmla="*/ 1576597 w 2803231"/>
              <a:gd name="connsiteY28" fmla="*/ 446048 h 1908121"/>
              <a:gd name="connsiteX29" fmla="*/ 1465085 w 2803231"/>
              <a:gd name="connsiteY29" fmla="*/ 434897 h 1908121"/>
              <a:gd name="connsiteX30" fmla="*/ 1230910 w 2803231"/>
              <a:gd name="connsiteY30" fmla="*/ 568712 h 1908121"/>
              <a:gd name="connsiteX31" fmla="*/ 1108246 w 2803231"/>
              <a:gd name="connsiteY31" fmla="*/ 680224 h 1908121"/>
              <a:gd name="connsiteX32" fmla="*/ 639895 w 2803231"/>
              <a:gd name="connsiteY32" fmla="*/ 802887 h 1908121"/>
              <a:gd name="connsiteX33" fmla="*/ 572988 w 2803231"/>
              <a:gd name="connsiteY33" fmla="*/ 858644 h 1908121"/>
              <a:gd name="connsiteX34" fmla="*/ 439173 w 2803231"/>
              <a:gd name="connsiteY34" fmla="*/ 1182029 h 1908121"/>
              <a:gd name="connsiteX35" fmla="*/ 126939 w 2803231"/>
              <a:gd name="connsiteY35" fmla="*/ 1349297 h 1908121"/>
              <a:gd name="connsiteX36" fmla="*/ 104636 w 2803231"/>
              <a:gd name="connsiteY36" fmla="*/ 1494263 h 1908121"/>
              <a:gd name="connsiteX37" fmla="*/ 26578 w 2803231"/>
              <a:gd name="connsiteY37" fmla="*/ 1605775 h 1908121"/>
              <a:gd name="connsiteX38" fmla="*/ 4275 w 2803231"/>
              <a:gd name="connsiteY38" fmla="*/ 1839951 h 1908121"/>
              <a:gd name="connsiteX39" fmla="*/ 0 w 2803231"/>
              <a:gd name="connsiteY39" fmla="*/ 1798862 h 1908121"/>
              <a:gd name="connsiteX40" fmla="*/ 730424 w 2803231"/>
              <a:gd name="connsiteY40" fmla="*/ 1852186 h 1908121"/>
              <a:gd name="connsiteX41" fmla="*/ 940656 w 2803231"/>
              <a:gd name="connsiteY41" fmla="*/ 1860945 h 1908121"/>
              <a:gd name="connsiteX0" fmla="*/ 940656 w 2803231"/>
              <a:gd name="connsiteY0" fmla="*/ 1860945 h 1931750"/>
              <a:gd name="connsiteX1" fmla="*/ 963280 w 2803231"/>
              <a:gd name="connsiteY1" fmla="*/ 1427356 h 1931750"/>
              <a:gd name="connsiteX2" fmla="*/ 2078402 w 2803231"/>
              <a:gd name="connsiteY2" fmla="*/ 1416205 h 1931750"/>
              <a:gd name="connsiteX3" fmla="*/ 2067251 w 2803231"/>
              <a:gd name="connsiteY3" fmla="*/ 568712 h 1931750"/>
              <a:gd name="connsiteX4" fmla="*/ 2223368 w 2803231"/>
              <a:gd name="connsiteY4" fmla="*/ 468351 h 1931750"/>
              <a:gd name="connsiteX5" fmla="*/ 2569056 w 2803231"/>
              <a:gd name="connsiteY5" fmla="*/ 289931 h 1931750"/>
              <a:gd name="connsiteX6" fmla="*/ 2803231 w 2803231"/>
              <a:gd name="connsiteY6" fmla="*/ 301083 h 1931750"/>
              <a:gd name="connsiteX7" fmla="*/ 2803231 w 2803231"/>
              <a:gd name="connsiteY7" fmla="*/ 133814 h 1931750"/>
              <a:gd name="connsiteX8" fmla="*/ 2758627 w 2803231"/>
              <a:gd name="connsiteY8" fmla="*/ 55756 h 1931750"/>
              <a:gd name="connsiteX9" fmla="*/ 2747475 w 2803231"/>
              <a:gd name="connsiteY9" fmla="*/ 22302 h 1931750"/>
              <a:gd name="connsiteX10" fmla="*/ 2691719 w 2803231"/>
              <a:gd name="connsiteY10" fmla="*/ 0 h 1931750"/>
              <a:gd name="connsiteX11" fmla="*/ 2680568 w 2803231"/>
              <a:gd name="connsiteY11" fmla="*/ 44605 h 1931750"/>
              <a:gd name="connsiteX12" fmla="*/ 2557905 w 2803231"/>
              <a:gd name="connsiteY12" fmla="*/ 11151 h 1931750"/>
              <a:gd name="connsiteX13" fmla="*/ 2524451 w 2803231"/>
              <a:gd name="connsiteY13" fmla="*/ 100361 h 1931750"/>
              <a:gd name="connsiteX14" fmla="*/ 2412939 w 2803231"/>
              <a:gd name="connsiteY14" fmla="*/ 66907 h 1931750"/>
              <a:gd name="connsiteX15" fmla="*/ 2368334 w 2803231"/>
              <a:gd name="connsiteY15" fmla="*/ 100361 h 1931750"/>
              <a:gd name="connsiteX16" fmla="*/ 2290275 w 2803231"/>
              <a:gd name="connsiteY16" fmla="*/ 100361 h 1931750"/>
              <a:gd name="connsiteX17" fmla="*/ 2290275 w 2803231"/>
              <a:gd name="connsiteY17" fmla="*/ 100361 h 1931750"/>
              <a:gd name="connsiteX18" fmla="*/ 2212217 w 2803231"/>
              <a:gd name="connsiteY18" fmla="*/ 144966 h 1931750"/>
              <a:gd name="connsiteX19" fmla="*/ 2134158 w 2803231"/>
              <a:gd name="connsiteY19" fmla="*/ 178419 h 1931750"/>
              <a:gd name="connsiteX20" fmla="*/ 2078402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334536 h 1931750"/>
              <a:gd name="connsiteX23" fmla="*/ 1944588 w 2803231"/>
              <a:gd name="connsiteY23" fmla="*/ 312234 h 1931750"/>
              <a:gd name="connsiteX24" fmla="*/ 1855378 w 2803231"/>
              <a:gd name="connsiteY24" fmla="*/ 367990 h 1931750"/>
              <a:gd name="connsiteX25" fmla="*/ 1743866 w 2803231"/>
              <a:gd name="connsiteY25" fmla="*/ 401444 h 1931750"/>
              <a:gd name="connsiteX26" fmla="*/ 1688110 w 2803231"/>
              <a:gd name="connsiteY26" fmla="*/ 356839 h 1931750"/>
              <a:gd name="connsiteX27" fmla="*/ 1654656 w 2803231"/>
              <a:gd name="connsiteY27" fmla="*/ 390292 h 1931750"/>
              <a:gd name="connsiteX28" fmla="*/ 1576597 w 2803231"/>
              <a:gd name="connsiteY28" fmla="*/ 446048 h 1931750"/>
              <a:gd name="connsiteX29" fmla="*/ 1465085 w 2803231"/>
              <a:gd name="connsiteY29" fmla="*/ 434897 h 1931750"/>
              <a:gd name="connsiteX30" fmla="*/ 1230910 w 2803231"/>
              <a:gd name="connsiteY30" fmla="*/ 568712 h 1931750"/>
              <a:gd name="connsiteX31" fmla="*/ 1108246 w 2803231"/>
              <a:gd name="connsiteY31" fmla="*/ 680224 h 1931750"/>
              <a:gd name="connsiteX32" fmla="*/ 639895 w 2803231"/>
              <a:gd name="connsiteY32" fmla="*/ 802887 h 1931750"/>
              <a:gd name="connsiteX33" fmla="*/ 572988 w 2803231"/>
              <a:gd name="connsiteY33" fmla="*/ 858644 h 1931750"/>
              <a:gd name="connsiteX34" fmla="*/ 439173 w 2803231"/>
              <a:gd name="connsiteY34" fmla="*/ 1182029 h 1931750"/>
              <a:gd name="connsiteX35" fmla="*/ 126939 w 2803231"/>
              <a:gd name="connsiteY35" fmla="*/ 1349297 h 1931750"/>
              <a:gd name="connsiteX36" fmla="*/ 104636 w 2803231"/>
              <a:gd name="connsiteY36" fmla="*/ 1494263 h 1931750"/>
              <a:gd name="connsiteX37" fmla="*/ 26578 w 2803231"/>
              <a:gd name="connsiteY37" fmla="*/ 1605775 h 1931750"/>
              <a:gd name="connsiteX38" fmla="*/ 4275 w 2803231"/>
              <a:gd name="connsiteY38" fmla="*/ 1839951 h 1931750"/>
              <a:gd name="connsiteX39" fmla="*/ 0 w 2803231"/>
              <a:gd name="connsiteY39" fmla="*/ 1798862 h 1931750"/>
              <a:gd name="connsiteX40" fmla="*/ 730424 w 2803231"/>
              <a:gd name="connsiteY40" fmla="*/ 1852186 h 1931750"/>
              <a:gd name="connsiteX41" fmla="*/ 587531 w 2803231"/>
              <a:gd name="connsiteY41" fmla="*/ 1852185 h 1931750"/>
              <a:gd name="connsiteX42" fmla="*/ 940656 w 2803231"/>
              <a:gd name="connsiteY42" fmla="*/ 1860945 h 1931750"/>
              <a:gd name="connsiteX0" fmla="*/ 940656 w 2803231"/>
              <a:gd name="connsiteY0" fmla="*/ 1860945 h 2066440"/>
              <a:gd name="connsiteX1" fmla="*/ 963280 w 2803231"/>
              <a:gd name="connsiteY1" fmla="*/ 1427356 h 2066440"/>
              <a:gd name="connsiteX2" fmla="*/ 2078402 w 2803231"/>
              <a:gd name="connsiteY2" fmla="*/ 1416205 h 2066440"/>
              <a:gd name="connsiteX3" fmla="*/ 2067251 w 2803231"/>
              <a:gd name="connsiteY3" fmla="*/ 568712 h 2066440"/>
              <a:gd name="connsiteX4" fmla="*/ 2223368 w 2803231"/>
              <a:gd name="connsiteY4" fmla="*/ 468351 h 2066440"/>
              <a:gd name="connsiteX5" fmla="*/ 2569056 w 2803231"/>
              <a:gd name="connsiteY5" fmla="*/ 289931 h 2066440"/>
              <a:gd name="connsiteX6" fmla="*/ 2803231 w 2803231"/>
              <a:gd name="connsiteY6" fmla="*/ 301083 h 2066440"/>
              <a:gd name="connsiteX7" fmla="*/ 2803231 w 2803231"/>
              <a:gd name="connsiteY7" fmla="*/ 133814 h 2066440"/>
              <a:gd name="connsiteX8" fmla="*/ 2758627 w 2803231"/>
              <a:gd name="connsiteY8" fmla="*/ 55756 h 2066440"/>
              <a:gd name="connsiteX9" fmla="*/ 2747475 w 2803231"/>
              <a:gd name="connsiteY9" fmla="*/ 22302 h 2066440"/>
              <a:gd name="connsiteX10" fmla="*/ 2691719 w 2803231"/>
              <a:gd name="connsiteY10" fmla="*/ 0 h 2066440"/>
              <a:gd name="connsiteX11" fmla="*/ 2680568 w 2803231"/>
              <a:gd name="connsiteY11" fmla="*/ 44605 h 2066440"/>
              <a:gd name="connsiteX12" fmla="*/ 2557905 w 2803231"/>
              <a:gd name="connsiteY12" fmla="*/ 11151 h 2066440"/>
              <a:gd name="connsiteX13" fmla="*/ 2524451 w 2803231"/>
              <a:gd name="connsiteY13" fmla="*/ 100361 h 2066440"/>
              <a:gd name="connsiteX14" fmla="*/ 2412939 w 2803231"/>
              <a:gd name="connsiteY14" fmla="*/ 66907 h 2066440"/>
              <a:gd name="connsiteX15" fmla="*/ 2368334 w 2803231"/>
              <a:gd name="connsiteY15" fmla="*/ 100361 h 2066440"/>
              <a:gd name="connsiteX16" fmla="*/ 2290275 w 2803231"/>
              <a:gd name="connsiteY16" fmla="*/ 100361 h 2066440"/>
              <a:gd name="connsiteX17" fmla="*/ 2290275 w 2803231"/>
              <a:gd name="connsiteY17" fmla="*/ 100361 h 2066440"/>
              <a:gd name="connsiteX18" fmla="*/ 2212217 w 2803231"/>
              <a:gd name="connsiteY18" fmla="*/ 144966 h 2066440"/>
              <a:gd name="connsiteX19" fmla="*/ 2134158 w 2803231"/>
              <a:gd name="connsiteY19" fmla="*/ 178419 h 2066440"/>
              <a:gd name="connsiteX20" fmla="*/ 2078402 w 2803231"/>
              <a:gd name="connsiteY20" fmla="*/ 178419 h 2066440"/>
              <a:gd name="connsiteX21" fmla="*/ 2078402 w 2803231"/>
              <a:gd name="connsiteY21" fmla="*/ 178419 h 2066440"/>
              <a:gd name="connsiteX22" fmla="*/ 2078402 w 2803231"/>
              <a:gd name="connsiteY22" fmla="*/ 334536 h 2066440"/>
              <a:gd name="connsiteX23" fmla="*/ 1944588 w 2803231"/>
              <a:gd name="connsiteY23" fmla="*/ 312234 h 2066440"/>
              <a:gd name="connsiteX24" fmla="*/ 1855378 w 2803231"/>
              <a:gd name="connsiteY24" fmla="*/ 367990 h 2066440"/>
              <a:gd name="connsiteX25" fmla="*/ 1743866 w 2803231"/>
              <a:gd name="connsiteY25" fmla="*/ 401444 h 2066440"/>
              <a:gd name="connsiteX26" fmla="*/ 1688110 w 2803231"/>
              <a:gd name="connsiteY26" fmla="*/ 356839 h 2066440"/>
              <a:gd name="connsiteX27" fmla="*/ 1654656 w 2803231"/>
              <a:gd name="connsiteY27" fmla="*/ 390292 h 2066440"/>
              <a:gd name="connsiteX28" fmla="*/ 1576597 w 2803231"/>
              <a:gd name="connsiteY28" fmla="*/ 446048 h 2066440"/>
              <a:gd name="connsiteX29" fmla="*/ 1465085 w 2803231"/>
              <a:gd name="connsiteY29" fmla="*/ 434897 h 2066440"/>
              <a:gd name="connsiteX30" fmla="*/ 1230910 w 2803231"/>
              <a:gd name="connsiteY30" fmla="*/ 568712 h 2066440"/>
              <a:gd name="connsiteX31" fmla="*/ 1108246 w 2803231"/>
              <a:gd name="connsiteY31" fmla="*/ 680224 h 2066440"/>
              <a:gd name="connsiteX32" fmla="*/ 639895 w 2803231"/>
              <a:gd name="connsiteY32" fmla="*/ 802887 h 2066440"/>
              <a:gd name="connsiteX33" fmla="*/ 572988 w 2803231"/>
              <a:gd name="connsiteY33" fmla="*/ 858644 h 2066440"/>
              <a:gd name="connsiteX34" fmla="*/ 439173 w 2803231"/>
              <a:gd name="connsiteY34" fmla="*/ 1182029 h 2066440"/>
              <a:gd name="connsiteX35" fmla="*/ 126939 w 2803231"/>
              <a:gd name="connsiteY35" fmla="*/ 1349297 h 2066440"/>
              <a:gd name="connsiteX36" fmla="*/ 104636 w 2803231"/>
              <a:gd name="connsiteY36" fmla="*/ 1494263 h 2066440"/>
              <a:gd name="connsiteX37" fmla="*/ 26578 w 2803231"/>
              <a:gd name="connsiteY37" fmla="*/ 1605775 h 2066440"/>
              <a:gd name="connsiteX38" fmla="*/ 4275 w 2803231"/>
              <a:gd name="connsiteY38" fmla="*/ 1839951 h 2066440"/>
              <a:gd name="connsiteX39" fmla="*/ 0 w 2803231"/>
              <a:gd name="connsiteY39" fmla="*/ 1798862 h 2066440"/>
              <a:gd name="connsiteX40" fmla="*/ 730424 w 2803231"/>
              <a:gd name="connsiteY40" fmla="*/ 1852186 h 2066440"/>
              <a:gd name="connsiteX41" fmla="*/ 539544 w 2803231"/>
              <a:gd name="connsiteY41" fmla="*/ 2066440 h 2066440"/>
              <a:gd name="connsiteX42" fmla="*/ 587531 w 2803231"/>
              <a:gd name="connsiteY42" fmla="*/ 1852185 h 2066440"/>
              <a:gd name="connsiteX43" fmla="*/ 940656 w 2803231"/>
              <a:gd name="connsiteY43" fmla="*/ 1860945 h 2066440"/>
              <a:gd name="connsiteX0" fmla="*/ 940656 w 2803231"/>
              <a:gd name="connsiteY0" fmla="*/ 1860945 h 2066440"/>
              <a:gd name="connsiteX1" fmla="*/ 963280 w 2803231"/>
              <a:gd name="connsiteY1" fmla="*/ 1427356 h 2066440"/>
              <a:gd name="connsiteX2" fmla="*/ 2078402 w 2803231"/>
              <a:gd name="connsiteY2" fmla="*/ 1416205 h 2066440"/>
              <a:gd name="connsiteX3" fmla="*/ 2067251 w 2803231"/>
              <a:gd name="connsiteY3" fmla="*/ 568712 h 2066440"/>
              <a:gd name="connsiteX4" fmla="*/ 2223368 w 2803231"/>
              <a:gd name="connsiteY4" fmla="*/ 468351 h 2066440"/>
              <a:gd name="connsiteX5" fmla="*/ 2569056 w 2803231"/>
              <a:gd name="connsiteY5" fmla="*/ 289931 h 2066440"/>
              <a:gd name="connsiteX6" fmla="*/ 2803231 w 2803231"/>
              <a:gd name="connsiteY6" fmla="*/ 301083 h 2066440"/>
              <a:gd name="connsiteX7" fmla="*/ 2803231 w 2803231"/>
              <a:gd name="connsiteY7" fmla="*/ 133814 h 2066440"/>
              <a:gd name="connsiteX8" fmla="*/ 2758627 w 2803231"/>
              <a:gd name="connsiteY8" fmla="*/ 55756 h 2066440"/>
              <a:gd name="connsiteX9" fmla="*/ 2747475 w 2803231"/>
              <a:gd name="connsiteY9" fmla="*/ 22302 h 2066440"/>
              <a:gd name="connsiteX10" fmla="*/ 2691719 w 2803231"/>
              <a:gd name="connsiteY10" fmla="*/ 0 h 2066440"/>
              <a:gd name="connsiteX11" fmla="*/ 2680568 w 2803231"/>
              <a:gd name="connsiteY11" fmla="*/ 44605 h 2066440"/>
              <a:gd name="connsiteX12" fmla="*/ 2557905 w 2803231"/>
              <a:gd name="connsiteY12" fmla="*/ 11151 h 2066440"/>
              <a:gd name="connsiteX13" fmla="*/ 2524451 w 2803231"/>
              <a:gd name="connsiteY13" fmla="*/ 100361 h 2066440"/>
              <a:gd name="connsiteX14" fmla="*/ 2412939 w 2803231"/>
              <a:gd name="connsiteY14" fmla="*/ 66907 h 2066440"/>
              <a:gd name="connsiteX15" fmla="*/ 2368334 w 2803231"/>
              <a:gd name="connsiteY15" fmla="*/ 100361 h 2066440"/>
              <a:gd name="connsiteX16" fmla="*/ 2290275 w 2803231"/>
              <a:gd name="connsiteY16" fmla="*/ 100361 h 2066440"/>
              <a:gd name="connsiteX17" fmla="*/ 2290275 w 2803231"/>
              <a:gd name="connsiteY17" fmla="*/ 100361 h 2066440"/>
              <a:gd name="connsiteX18" fmla="*/ 2212217 w 2803231"/>
              <a:gd name="connsiteY18" fmla="*/ 144966 h 2066440"/>
              <a:gd name="connsiteX19" fmla="*/ 2134158 w 2803231"/>
              <a:gd name="connsiteY19" fmla="*/ 178419 h 2066440"/>
              <a:gd name="connsiteX20" fmla="*/ 2078402 w 2803231"/>
              <a:gd name="connsiteY20" fmla="*/ 178419 h 2066440"/>
              <a:gd name="connsiteX21" fmla="*/ 2078402 w 2803231"/>
              <a:gd name="connsiteY21" fmla="*/ 178419 h 2066440"/>
              <a:gd name="connsiteX22" fmla="*/ 2078402 w 2803231"/>
              <a:gd name="connsiteY22" fmla="*/ 334536 h 2066440"/>
              <a:gd name="connsiteX23" fmla="*/ 1944588 w 2803231"/>
              <a:gd name="connsiteY23" fmla="*/ 312234 h 2066440"/>
              <a:gd name="connsiteX24" fmla="*/ 1855378 w 2803231"/>
              <a:gd name="connsiteY24" fmla="*/ 367990 h 2066440"/>
              <a:gd name="connsiteX25" fmla="*/ 1743866 w 2803231"/>
              <a:gd name="connsiteY25" fmla="*/ 401444 h 2066440"/>
              <a:gd name="connsiteX26" fmla="*/ 1688110 w 2803231"/>
              <a:gd name="connsiteY26" fmla="*/ 356839 h 2066440"/>
              <a:gd name="connsiteX27" fmla="*/ 1654656 w 2803231"/>
              <a:gd name="connsiteY27" fmla="*/ 390292 h 2066440"/>
              <a:gd name="connsiteX28" fmla="*/ 1576597 w 2803231"/>
              <a:gd name="connsiteY28" fmla="*/ 446048 h 2066440"/>
              <a:gd name="connsiteX29" fmla="*/ 1465085 w 2803231"/>
              <a:gd name="connsiteY29" fmla="*/ 434897 h 2066440"/>
              <a:gd name="connsiteX30" fmla="*/ 1230910 w 2803231"/>
              <a:gd name="connsiteY30" fmla="*/ 568712 h 2066440"/>
              <a:gd name="connsiteX31" fmla="*/ 1108246 w 2803231"/>
              <a:gd name="connsiteY31" fmla="*/ 680224 h 2066440"/>
              <a:gd name="connsiteX32" fmla="*/ 639895 w 2803231"/>
              <a:gd name="connsiteY32" fmla="*/ 802887 h 2066440"/>
              <a:gd name="connsiteX33" fmla="*/ 572988 w 2803231"/>
              <a:gd name="connsiteY33" fmla="*/ 858644 h 2066440"/>
              <a:gd name="connsiteX34" fmla="*/ 439173 w 2803231"/>
              <a:gd name="connsiteY34" fmla="*/ 1182029 h 2066440"/>
              <a:gd name="connsiteX35" fmla="*/ 126939 w 2803231"/>
              <a:gd name="connsiteY35" fmla="*/ 1349297 h 2066440"/>
              <a:gd name="connsiteX36" fmla="*/ 104636 w 2803231"/>
              <a:gd name="connsiteY36" fmla="*/ 1494263 h 2066440"/>
              <a:gd name="connsiteX37" fmla="*/ 26578 w 2803231"/>
              <a:gd name="connsiteY37" fmla="*/ 1605775 h 2066440"/>
              <a:gd name="connsiteX38" fmla="*/ 4275 w 2803231"/>
              <a:gd name="connsiteY38" fmla="*/ 1839951 h 2066440"/>
              <a:gd name="connsiteX39" fmla="*/ 0 w 2803231"/>
              <a:gd name="connsiteY39" fmla="*/ 1798862 h 2066440"/>
              <a:gd name="connsiteX40" fmla="*/ 730424 w 2803231"/>
              <a:gd name="connsiteY40" fmla="*/ 1852186 h 2066440"/>
              <a:gd name="connsiteX41" fmla="*/ 234288 w 2803231"/>
              <a:gd name="connsiteY41" fmla="*/ 1848279 h 2066440"/>
              <a:gd name="connsiteX42" fmla="*/ 539544 w 2803231"/>
              <a:gd name="connsiteY42" fmla="*/ 2066440 h 2066440"/>
              <a:gd name="connsiteX43" fmla="*/ 587531 w 2803231"/>
              <a:gd name="connsiteY43" fmla="*/ 1852185 h 2066440"/>
              <a:gd name="connsiteX44" fmla="*/ 940656 w 2803231"/>
              <a:gd name="connsiteY44" fmla="*/ 1860945 h 2066440"/>
              <a:gd name="connsiteX0" fmla="*/ 940656 w 2803231"/>
              <a:gd name="connsiteY0" fmla="*/ 1860945 h 2066440"/>
              <a:gd name="connsiteX1" fmla="*/ 963280 w 2803231"/>
              <a:gd name="connsiteY1" fmla="*/ 1427356 h 2066440"/>
              <a:gd name="connsiteX2" fmla="*/ 2078402 w 2803231"/>
              <a:gd name="connsiteY2" fmla="*/ 1416205 h 2066440"/>
              <a:gd name="connsiteX3" fmla="*/ 2067251 w 2803231"/>
              <a:gd name="connsiteY3" fmla="*/ 568712 h 2066440"/>
              <a:gd name="connsiteX4" fmla="*/ 2223368 w 2803231"/>
              <a:gd name="connsiteY4" fmla="*/ 468351 h 2066440"/>
              <a:gd name="connsiteX5" fmla="*/ 2569056 w 2803231"/>
              <a:gd name="connsiteY5" fmla="*/ 289931 h 2066440"/>
              <a:gd name="connsiteX6" fmla="*/ 2803231 w 2803231"/>
              <a:gd name="connsiteY6" fmla="*/ 301083 h 2066440"/>
              <a:gd name="connsiteX7" fmla="*/ 2803231 w 2803231"/>
              <a:gd name="connsiteY7" fmla="*/ 133814 h 2066440"/>
              <a:gd name="connsiteX8" fmla="*/ 2758627 w 2803231"/>
              <a:gd name="connsiteY8" fmla="*/ 55756 h 2066440"/>
              <a:gd name="connsiteX9" fmla="*/ 2747475 w 2803231"/>
              <a:gd name="connsiteY9" fmla="*/ 22302 h 2066440"/>
              <a:gd name="connsiteX10" fmla="*/ 2691719 w 2803231"/>
              <a:gd name="connsiteY10" fmla="*/ 0 h 2066440"/>
              <a:gd name="connsiteX11" fmla="*/ 2680568 w 2803231"/>
              <a:gd name="connsiteY11" fmla="*/ 44605 h 2066440"/>
              <a:gd name="connsiteX12" fmla="*/ 2557905 w 2803231"/>
              <a:gd name="connsiteY12" fmla="*/ 11151 h 2066440"/>
              <a:gd name="connsiteX13" fmla="*/ 2524451 w 2803231"/>
              <a:gd name="connsiteY13" fmla="*/ 100361 h 2066440"/>
              <a:gd name="connsiteX14" fmla="*/ 2412939 w 2803231"/>
              <a:gd name="connsiteY14" fmla="*/ 66907 h 2066440"/>
              <a:gd name="connsiteX15" fmla="*/ 2368334 w 2803231"/>
              <a:gd name="connsiteY15" fmla="*/ 100361 h 2066440"/>
              <a:gd name="connsiteX16" fmla="*/ 2290275 w 2803231"/>
              <a:gd name="connsiteY16" fmla="*/ 100361 h 2066440"/>
              <a:gd name="connsiteX17" fmla="*/ 2290275 w 2803231"/>
              <a:gd name="connsiteY17" fmla="*/ 100361 h 2066440"/>
              <a:gd name="connsiteX18" fmla="*/ 2212217 w 2803231"/>
              <a:gd name="connsiteY18" fmla="*/ 144966 h 2066440"/>
              <a:gd name="connsiteX19" fmla="*/ 2134158 w 2803231"/>
              <a:gd name="connsiteY19" fmla="*/ 178419 h 2066440"/>
              <a:gd name="connsiteX20" fmla="*/ 2078402 w 2803231"/>
              <a:gd name="connsiteY20" fmla="*/ 178419 h 2066440"/>
              <a:gd name="connsiteX21" fmla="*/ 2078402 w 2803231"/>
              <a:gd name="connsiteY21" fmla="*/ 178419 h 2066440"/>
              <a:gd name="connsiteX22" fmla="*/ 2078402 w 2803231"/>
              <a:gd name="connsiteY22" fmla="*/ 334536 h 2066440"/>
              <a:gd name="connsiteX23" fmla="*/ 1944588 w 2803231"/>
              <a:gd name="connsiteY23" fmla="*/ 312234 h 2066440"/>
              <a:gd name="connsiteX24" fmla="*/ 1855378 w 2803231"/>
              <a:gd name="connsiteY24" fmla="*/ 367990 h 2066440"/>
              <a:gd name="connsiteX25" fmla="*/ 1743866 w 2803231"/>
              <a:gd name="connsiteY25" fmla="*/ 401444 h 2066440"/>
              <a:gd name="connsiteX26" fmla="*/ 1688110 w 2803231"/>
              <a:gd name="connsiteY26" fmla="*/ 356839 h 2066440"/>
              <a:gd name="connsiteX27" fmla="*/ 1654656 w 2803231"/>
              <a:gd name="connsiteY27" fmla="*/ 390292 h 2066440"/>
              <a:gd name="connsiteX28" fmla="*/ 1576597 w 2803231"/>
              <a:gd name="connsiteY28" fmla="*/ 446048 h 2066440"/>
              <a:gd name="connsiteX29" fmla="*/ 1465085 w 2803231"/>
              <a:gd name="connsiteY29" fmla="*/ 434897 h 2066440"/>
              <a:gd name="connsiteX30" fmla="*/ 1230910 w 2803231"/>
              <a:gd name="connsiteY30" fmla="*/ 568712 h 2066440"/>
              <a:gd name="connsiteX31" fmla="*/ 1108246 w 2803231"/>
              <a:gd name="connsiteY31" fmla="*/ 680224 h 2066440"/>
              <a:gd name="connsiteX32" fmla="*/ 639895 w 2803231"/>
              <a:gd name="connsiteY32" fmla="*/ 802887 h 2066440"/>
              <a:gd name="connsiteX33" fmla="*/ 572988 w 2803231"/>
              <a:gd name="connsiteY33" fmla="*/ 858644 h 2066440"/>
              <a:gd name="connsiteX34" fmla="*/ 439173 w 2803231"/>
              <a:gd name="connsiteY34" fmla="*/ 1182029 h 2066440"/>
              <a:gd name="connsiteX35" fmla="*/ 126939 w 2803231"/>
              <a:gd name="connsiteY35" fmla="*/ 1349297 h 2066440"/>
              <a:gd name="connsiteX36" fmla="*/ 104636 w 2803231"/>
              <a:gd name="connsiteY36" fmla="*/ 1494263 h 2066440"/>
              <a:gd name="connsiteX37" fmla="*/ 26578 w 2803231"/>
              <a:gd name="connsiteY37" fmla="*/ 1605775 h 2066440"/>
              <a:gd name="connsiteX38" fmla="*/ 4275 w 2803231"/>
              <a:gd name="connsiteY38" fmla="*/ 1839951 h 2066440"/>
              <a:gd name="connsiteX39" fmla="*/ 0 w 2803231"/>
              <a:gd name="connsiteY39" fmla="*/ 1798862 h 2066440"/>
              <a:gd name="connsiteX40" fmla="*/ 301731 w 2803231"/>
              <a:gd name="connsiteY40" fmla="*/ 1780430 h 2066440"/>
              <a:gd name="connsiteX41" fmla="*/ 234288 w 2803231"/>
              <a:gd name="connsiteY41" fmla="*/ 1848279 h 2066440"/>
              <a:gd name="connsiteX42" fmla="*/ 539544 w 2803231"/>
              <a:gd name="connsiteY42" fmla="*/ 2066440 h 2066440"/>
              <a:gd name="connsiteX43" fmla="*/ 587531 w 2803231"/>
              <a:gd name="connsiteY43" fmla="*/ 1852185 h 2066440"/>
              <a:gd name="connsiteX44" fmla="*/ 940656 w 2803231"/>
              <a:gd name="connsiteY44" fmla="*/ 1860945 h 2066440"/>
              <a:gd name="connsiteX0" fmla="*/ 940656 w 2803231"/>
              <a:gd name="connsiteY0" fmla="*/ 1860945 h 2074535"/>
              <a:gd name="connsiteX1" fmla="*/ 963280 w 2803231"/>
              <a:gd name="connsiteY1" fmla="*/ 1427356 h 2074535"/>
              <a:gd name="connsiteX2" fmla="*/ 2078402 w 2803231"/>
              <a:gd name="connsiteY2" fmla="*/ 1416205 h 2074535"/>
              <a:gd name="connsiteX3" fmla="*/ 2067251 w 2803231"/>
              <a:gd name="connsiteY3" fmla="*/ 568712 h 2074535"/>
              <a:gd name="connsiteX4" fmla="*/ 2223368 w 2803231"/>
              <a:gd name="connsiteY4" fmla="*/ 468351 h 2074535"/>
              <a:gd name="connsiteX5" fmla="*/ 2569056 w 2803231"/>
              <a:gd name="connsiteY5" fmla="*/ 289931 h 2074535"/>
              <a:gd name="connsiteX6" fmla="*/ 2803231 w 2803231"/>
              <a:gd name="connsiteY6" fmla="*/ 301083 h 2074535"/>
              <a:gd name="connsiteX7" fmla="*/ 2803231 w 2803231"/>
              <a:gd name="connsiteY7" fmla="*/ 133814 h 2074535"/>
              <a:gd name="connsiteX8" fmla="*/ 2758627 w 2803231"/>
              <a:gd name="connsiteY8" fmla="*/ 55756 h 2074535"/>
              <a:gd name="connsiteX9" fmla="*/ 2747475 w 2803231"/>
              <a:gd name="connsiteY9" fmla="*/ 22302 h 2074535"/>
              <a:gd name="connsiteX10" fmla="*/ 2691719 w 2803231"/>
              <a:gd name="connsiteY10" fmla="*/ 0 h 2074535"/>
              <a:gd name="connsiteX11" fmla="*/ 2680568 w 2803231"/>
              <a:gd name="connsiteY11" fmla="*/ 44605 h 2074535"/>
              <a:gd name="connsiteX12" fmla="*/ 2557905 w 2803231"/>
              <a:gd name="connsiteY12" fmla="*/ 11151 h 2074535"/>
              <a:gd name="connsiteX13" fmla="*/ 2524451 w 2803231"/>
              <a:gd name="connsiteY13" fmla="*/ 100361 h 2074535"/>
              <a:gd name="connsiteX14" fmla="*/ 2412939 w 2803231"/>
              <a:gd name="connsiteY14" fmla="*/ 66907 h 2074535"/>
              <a:gd name="connsiteX15" fmla="*/ 2368334 w 2803231"/>
              <a:gd name="connsiteY15" fmla="*/ 100361 h 2074535"/>
              <a:gd name="connsiteX16" fmla="*/ 2290275 w 2803231"/>
              <a:gd name="connsiteY16" fmla="*/ 100361 h 2074535"/>
              <a:gd name="connsiteX17" fmla="*/ 2290275 w 2803231"/>
              <a:gd name="connsiteY17" fmla="*/ 100361 h 2074535"/>
              <a:gd name="connsiteX18" fmla="*/ 2212217 w 2803231"/>
              <a:gd name="connsiteY18" fmla="*/ 144966 h 2074535"/>
              <a:gd name="connsiteX19" fmla="*/ 2134158 w 2803231"/>
              <a:gd name="connsiteY19" fmla="*/ 178419 h 2074535"/>
              <a:gd name="connsiteX20" fmla="*/ 2078402 w 2803231"/>
              <a:gd name="connsiteY20" fmla="*/ 178419 h 2074535"/>
              <a:gd name="connsiteX21" fmla="*/ 2078402 w 2803231"/>
              <a:gd name="connsiteY21" fmla="*/ 178419 h 2074535"/>
              <a:gd name="connsiteX22" fmla="*/ 2078402 w 2803231"/>
              <a:gd name="connsiteY22" fmla="*/ 334536 h 2074535"/>
              <a:gd name="connsiteX23" fmla="*/ 1944588 w 2803231"/>
              <a:gd name="connsiteY23" fmla="*/ 312234 h 2074535"/>
              <a:gd name="connsiteX24" fmla="*/ 1855378 w 2803231"/>
              <a:gd name="connsiteY24" fmla="*/ 367990 h 2074535"/>
              <a:gd name="connsiteX25" fmla="*/ 1743866 w 2803231"/>
              <a:gd name="connsiteY25" fmla="*/ 401444 h 2074535"/>
              <a:gd name="connsiteX26" fmla="*/ 1688110 w 2803231"/>
              <a:gd name="connsiteY26" fmla="*/ 356839 h 2074535"/>
              <a:gd name="connsiteX27" fmla="*/ 1654656 w 2803231"/>
              <a:gd name="connsiteY27" fmla="*/ 390292 h 2074535"/>
              <a:gd name="connsiteX28" fmla="*/ 1576597 w 2803231"/>
              <a:gd name="connsiteY28" fmla="*/ 446048 h 2074535"/>
              <a:gd name="connsiteX29" fmla="*/ 1465085 w 2803231"/>
              <a:gd name="connsiteY29" fmla="*/ 434897 h 2074535"/>
              <a:gd name="connsiteX30" fmla="*/ 1230910 w 2803231"/>
              <a:gd name="connsiteY30" fmla="*/ 568712 h 2074535"/>
              <a:gd name="connsiteX31" fmla="*/ 1108246 w 2803231"/>
              <a:gd name="connsiteY31" fmla="*/ 680224 h 2074535"/>
              <a:gd name="connsiteX32" fmla="*/ 639895 w 2803231"/>
              <a:gd name="connsiteY32" fmla="*/ 802887 h 2074535"/>
              <a:gd name="connsiteX33" fmla="*/ 572988 w 2803231"/>
              <a:gd name="connsiteY33" fmla="*/ 858644 h 2074535"/>
              <a:gd name="connsiteX34" fmla="*/ 439173 w 2803231"/>
              <a:gd name="connsiteY34" fmla="*/ 1182029 h 2074535"/>
              <a:gd name="connsiteX35" fmla="*/ 126939 w 2803231"/>
              <a:gd name="connsiteY35" fmla="*/ 1349297 h 2074535"/>
              <a:gd name="connsiteX36" fmla="*/ 104636 w 2803231"/>
              <a:gd name="connsiteY36" fmla="*/ 1494263 h 2074535"/>
              <a:gd name="connsiteX37" fmla="*/ 26578 w 2803231"/>
              <a:gd name="connsiteY37" fmla="*/ 1605775 h 2074535"/>
              <a:gd name="connsiteX38" fmla="*/ 4275 w 2803231"/>
              <a:gd name="connsiteY38" fmla="*/ 1839951 h 2074535"/>
              <a:gd name="connsiteX39" fmla="*/ 0 w 2803231"/>
              <a:gd name="connsiteY39" fmla="*/ 1798862 h 2074535"/>
              <a:gd name="connsiteX40" fmla="*/ 301731 w 2803231"/>
              <a:gd name="connsiteY40" fmla="*/ 1780430 h 2074535"/>
              <a:gd name="connsiteX41" fmla="*/ 234288 w 2803231"/>
              <a:gd name="connsiteY41" fmla="*/ 1848279 h 2074535"/>
              <a:gd name="connsiteX42" fmla="*/ 539544 w 2803231"/>
              <a:gd name="connsiteY42" fmla="*/ 2066440 h 2074535"/>
              <a:gd name="connsiteX43" fmla="*/ 538967 w 2803231"/>
              <a:gd name="connsiteY43" fmla="*/ 1896848 h 2074535"/>
              <a:gd name="connsiteX44" fmla="*/ 587531 w 2803231"/>
              <a:gd name="connsiteY44" fmla="*/ 1852185 h 2074535"/>
              <a:gd name="connsiteX45" fmla="*/ 940656 w 2803231"/>
              <a:gd name="connsiteY45" fmla="*/ 1860945 h 2074535"/>
              <a:gd name="connsiteX0" fmla="*/ 940656 w 2803231"/>
              <a:gd name="connsiteY0" fmla="*/ 1860945 h 2067091"/>
              <a:gd name="connsiteX1" fmla="*/ 963280 w 2803231"/>
              <a:gd name="connsiteY1" fmla="*/ 1427356 h 2067091"/>
              <a:gd name="connsiteX2" fmla="*/ 2078402 w 2803231"/>
              <a:gd name="connsiteY2" fmla="*/ 1416205 h 2067091"/>
              <a:gd name="connsiteX3" fmla="*/ 2067251 w 2803231"/>
              <a:gd name="connsiteY3" fmla="*/ 568712 h 2067091"/>
              <a:gd name="connsiteX4" fmla="*/ 2223368 w 2803231"/>
              <a:gd name="connsiteY4" fmla="*/ 468351 h 2067091"/>
              <a:gd name="connsiteX5" fmla="*/ 2569056 w 2803231"/>
              <a:gd name="connsiteY5" fmla="*/ 289931 h 2067091"/>
              <a:gd name="connsiteX6" fmla="*/ 2803231 w 2803231"/>
              <a:gd name="connsiteY6" fmla="*/ 301083 h 2067091"/>
              <a:gd name="connsiteX7" fmla="*/ 2803231 w 2803231"/>
              <a:gd name="connsiteY7" fmla="*/ 133814 h 2067091"/>
              <a:gd name="connsiteX8" fmla="*/ 2758627 w 2803231"/>
              <a:gd name="connsiteY8" fmla="*/ 55756 h 2067091"/>
              <a:gd name="connsiteX9" fmla="*/ 2747475 w 2803231"/>
              <a:gd name="connsiteY9" fmla="*/ 22302 h 2067091"/>
              <a:gd name="connsiteX10" fmla="*/ 2691719 w 2803231"/>
              <a:gd name="connsiteY10" fmla="*/ 0 h 2067091"/>
              <a:gd name="connsiteX11" fmla="*/ 2680568 w 2803231"/>
              <a:gd name="connsiteY11" fmla="*/ 44605 h 2067091"/>
              <a:gd name="connsiteX12" fmla="*/ 2557905 w 2803231"/>
              <a:gd name="connsiteY12" fmla="*/ 11151 h 2067091"/>
              <a:gd name="connsiteX13" fmla="*/ 2524451 w 2803231"/>
              <a:gd name="connsiteY13" fmla="*/ 100361 h 2067091"/>
              <a:gd name="connsiteX14" fmla="*/ 2412939 w 2803231"/>
              <a:gd name="connsiteY14" fmla="*/ 66907 h 2067091"/>
              <a:gd name="connsiteX15" fmla="*/ 2368334 w 2803231"/>
              <a:gd name="connsiteY15" fmla="*/ 100361 h 2067091"/>
              <a:gd name="connsiteX16" fmla="*/ 2290275 w 2803231"/>
              <a:gd name="connsiteY16" fmla="*/ 100361 h 2067091"/>
              <a:gd name="connsiteX17" fmla="*/ 2290275 w 2803231"/>
              <a:gd name="connsiteY17" fmla="*/ 100361 h 2067091"/>
              <a:gd name="connsiteX18" fmla="*/ 2212217 w 2803231"/>
              <a:gd name="connsiteY18" fmla="*/ 144966 h 2067091"/>
              <a:gd name="connsiteX19" fmla="*/ 2134158 w 2803231"/>
              <a:gd name="connsiteY19" fmla="*/ 178419 h 2067091"/>
              <a:gd name="connsiteX20" fmla="*/ 2078402 w 2803231"/>
              <a:gd name="connsiteY20" fmla="*/ 178419 h 2067091"/>
              <a:gd name="connsiteX21" fmla="*/ 2078402 w 2803231"/>
              <a:gd name="connsiteY21" fmla="*/ 178419 h 2067091"/>
              <a:gd name="connsiteX22" fmla="*/ 2078402 w 2803231"/>
              <a:gd name="connsiteY22" fmla="*/ 334536 h 2067091"/>
              <a:gd name="connsiteX23" fmla="*/ 1944588 w 2803231"/>
              <a:gd name="connsiteY23" fmla="*/ 312234 h 2067091"/>
              <a:gd name="connsiteX24" fmla="*/ 1855378 w 2803231"/>
              <a:gd name="connsiteY24" fmla="*/ 367990 h 2067091"/>
              <a:gd name="connsiteX25" fmla="*/ 1743866 w 2803231"/>
              <a:gd name="connsiteY25" fmla="*/ 401444 h 2067091"/>
              <a:gd name="connsiteX26" fmla="*/ 1688110 w 2803231"/>
              <a:gd name="connsiteY26" fmla="*/ 356839 h 2067091"/>
              <a:gd name="connsiteX27" fmla="*/ 1654656 w 2803231"/>
              <a:gd name="connsiteY27" fmla="*/ 390292 h 2067091"/>
              <a:gd name="connsiteX28" fmla="*/ 1576597 w 2803231"/>
              <a:gd name="connsiteY28" fmla="*/ 446048 h 2067091"/>
              <a:gd name="connsiteX29" fmla="*/ 1465085 w 2803231"/>
              <a:gd name="connsiteY29" fmla="*/ 434897 h 2067091"/>
              <a:gd name="connsiteX30" fmla="*/ 1230910 w 2803231"/>
              <a:gd name="connsiteY30" fmla="*/ 568712 h 2067091"/>
              <a:gd name="connsiteX31" fmla="*/ 1108246 w 2803231"/>
              <a:gd name="connsiteY31" fmla="*/ 680224 h 2067091"/>
              <a:gd name="connsiteX32" fmla="*/ 639895 w 2803231"/>
              <a:gd name="connsiteY32" fmla="*/ 802887 h 2067091"/>
              <a:gd name="connsiteX33" fmla="*/ 572988 w 2803231"/>
              <a:gd name="connsiteY33" fmla="*/ 858644 h 2067091"/>
              <a:gd name="connsiteX34" fmla="*/ 439173 w 2803231"/>
              <a:gd name="connsiteY34" fmla="*/ 1182029 h 2067091"/>
              <a:gd name="connsiteX35" fmla="*/ 126939 w 2803231"/>
              <a:gd name="connsiteY35" fmla="*/ 1349297 h 2067091"/>
              <a:gd name="connsiteX36" fmla="*/ 104636 w 2803231"/>
              <a:gd name="connsiteY36" fmla="*/ 1494263 h 2067091"/>
              <a:gd name="connsiteX37" fmla="*/ 26578 w 2803231"/>
              <a:gd name="connsiteY37" fmla="*/ 1605775 h 2067091"/>
              <a:gd name="connsiteX38" fmla="*/ 4275 w 2803231"/>
              <a:gd name="connsiteY38" fmla="*/ 1839951 h 2067091"/>
              <a:gd name="connsiteX39" fmla="*/ 0 w 2803231"/>
              <a:gd name="connsiteY39" fmla="*/ 1798862 h 2067091"/>
              <a:gd name="connsiteX40" fmla="*/ 301731 w 2803231"/>
              <a:gd name="connsiteY40" fmla="*/ 1780430 h 2067091"/>
              <a:gd name="connsiteX41" fmla="*/ 234288 w 2803231"/>
              <a:gd name="connsiteY41" fmla="*/ 1848279 h 2067091"/>
              <a:gd name="connsiteX42" fmla="*/ 539544 w 2803231"/>
              <a:gd name="connsiteY42" fmla="*/ 2066440 h 2067091"/>
              <a:gd name="connsiteX43" fmla="*/ 587531 w 2803231"/>
              <a:gd name="connsiteY43" fmla="*/ 1852185 h 2067091"/>
              <a:gd name="connsiteX44" fmla="*/ 940656 w 2803231"/>
              <a:gd name="connsiteY44" fmla="*/ 1860945 h 2067091"/>
              <a:gd name="connsiteX0" fmla="*/ 940656 w 2803231"/>
              <a:gd name="connsiteY0" fmla="*/ 1860945 h 2067040"/>
              <a:gd name="connsiteX1" fmla="*/ 963280 w 2803231"/>
              <a:gd name="connsiteY1" fmla="*/ 1427356 h 2067040"/>
              <a:gd name="connsiteX2" fmla="*/ 2078402 w 2803231"/>
              <a:gd name="connsiteY2" fmla="*/ 1416205 h 2067040"/>
              <a:gd name="connsiteX3" fmla="*/ 2067251 w 2803231"/>
              <a:gd name="connsiteY3" fmla="*/ 568712 h 2067040"/>
              <a:gd name="connsiteX4" fmla="*/ 2223368 w 2803231"/>
              <a:gd name="connsiteY4" fmla="*/ 468351 h 2067040"/>
              <a:gd name="connsiteX5" fmla="*/ 2569056 w 2803231"/>
              <a:gd name="connsiteY5" fmla="*/ 289931 h 2067040"/>
              <a:gd name="connsiteX6" fmla="*/ 2803231 w 2803231"/>
              <a:gd name="connsiteY6" fmla="*/ 301083 h 2067040"/>
              <a:gd name="connsiteX7" fmla="*/ 2803231 w 2803231"/>
              <a:gd name="connsiteY7" fmla="*/ 133814 h 2067040"/>
              <a:gd name="connsiteX8" fmla="*/ 2758627 w 2803231"/>
              <a:gd name="connsiteY8" fmla="*/ 55756 h 2067040"/>
              <a:gd name="connsiteX9" fmla="*/ 2747475 w 2803231"/>
              <a:gd name="connsiteY9" fmla="*/ 22302 h 2067040"/>
              <a:gd name="connsiteX10" fmla="*/ 2691719 w 2803231"/>
              <a:gd name="connsiteY10" fmla="*/ 0 h 2067040"/>
              <a:gd name="connsiteX11" fmla="*/ 2680568 w 2803231"/>
              <a:gd name="connsiteY11" fmla="*/ 44605 h 2067040"/>
              <a:gd name="connsiteX12" fmla="*/ 2557905 w 2803231"/>
              <a:gd name="connsiteY12" fmla="*/ 11151 h 2067040"/>
              <a:gd name="connsiteX13" fmla="*/ 2524451 w 2803231"/>
              <a:gd name="connsiteY13" fmla="*/ 100361 h 2067040"/>
              <a:gd name="connsiteX14" fmla="*/ 2412939 w 2803231"/>
              <a:gd name="connsiteY14" fmla="*/ 66907 h 2067040"/>
              <a:gd name="connsiteX15" fmla="*/ 2368334 w 2803231"/>
              <a:gd name="connsiteY15" fmla="*/ 100361 h 2067040"/>
              <a:gd name="connsiteX16" fmla="*/ 2290275 w 2803231"/>
              <a:gd name="connsiteY16" fmla="*/ 100361 h 2067040"/>
              <a:gd name="connsiteX17" fmla="*/ 2290275 w 2803231"/>
              <a:gd name="connsiteY17" fmla="*/ 100361 h 2067040"/>
              <a:gd name="connsiteX18" fmla="*/ 2212217 w 2803231"/>
              <a:gd name="connsiteY18" fmla="*/ 144966 h 2067040"/>
              <a:gd name="connsiteX19" fmla="*/ 2134158 w 2803231"/>
              <a:gd name="connsiteY19" fmla="*/ 178419 h 2067040"/>
              <a:gd name="connsiteX20" fmla="*/ 2078402 w 2803231"/>
              <a:gd name="connsiteY20" fmla="*/ 178419 h 2067040"/>
              <a:gd name="connsiteX21" fmla="*/ 2078402 w 2803231"/>
              <a:gd name="connsiteY21" fmla="*/ 178419 h 2067040"/>
              <a:gd name="connsiteX22" fmla="*/ 2078402 w 2803231"/>
              <a:gd name="connsiteY22" fmla="*/ 334536 h 2067040"/>
              <a:gd name="connsiteX23" fmla="*/ 1944588 w 2803231"/>
              <a:gd name="connsiteY23" fmla="*/ 312234 h 2067040"/>
              <a:gd name="connsiteX24" fmla="*/ 1855378 w 2803231"/>
              <a:gd name="connsiteY24" fmla="*/ 367990 h 2067040"/>
              <a:gd name="connsiteX25" fmla="*/ 1743866 w 2803231"/>
              <a:gd name="connsiteY25" fmla="*/ 401444 h 2067040"/>
              <a:gd name="connsiteX26" fmla="*/ 1688110 w 2803231"/>
              <a:gd name="connsiteY26" fmla="*/ 356839 h 2067040"/>
              <a:gd name="connsiteX27" fmla="*/ 1654656 w 2803231"/>
              <a:gd name="connsiteY27" fmla="*/ 390292 h 2067040"/>
              <a:gd name="connsiteX28" fmla="*/ 1576597 w 2803231"/>
              <a:gd name="connsiteY28" fmla="*/ 446048 h 2067040"/>
              <a:gd name="connsiteX29" fmla="*/ 1465085 w 2803231"/>
              <a:gd name="connsiteY29" fmla="*/ 434897 h 2067040"/>
              <a:gd name="connsiteX30" fmla="*/ 1230910 w 2803231"/>
              <a:gd name="connsiteY30" fmla="*/ 568712 h 2067040"/>
              <a:gd name="connsiteX31" fmla="*/ 1108246 w 2803231"/>
              <a:gd name="connsiteY31" fmla="*/ 680224 h 2067040"/>
              <a:gd name="connsiteX32" fmla="*/ 639895 w 2803231"/>
              <a:gd name="connsiteY32" fmla="*/ 802887 h 2067040"/>
              <a:gd name="connsiteX33" fmla="*/ 572988 w 2803231"/>
              <a:gd name="connsiteY33" fmla="*/ 858644 h 2067040"/>
              <a:gd name="connsiteX34" fmla="*/ 439173 w 2803231"/>
              <a:gd name="connsiteY34" fmla="*/ 1182029 h 2067040"/>
              <a:gd name="connsiteX35" fmla="*/ 126939 w 2803231"/>
              <a:gd name="connsiteY35" fmla="*/ 1349297 h 2067040"/>
              <a:gd name="connsiteX36" fmla="*/ 104636 w 2803231"/>
              <a:gd name="connsiteY36" fmla="*/ 1494263 h 2067040"/>
              <a:gd name="connsiteX37" fmla="*/ 26578 w 2803231"/>
              <a:gd name="connsiteY37" fmla="*/ 1605775 h 2067040"/>
              <a:gd name="connsiteX38" fmla="*/ 4275 w 2803231"/>
              <a:gd name="connsiteY38" fmla="*/ 1839951 h 2067040"/>
              <a:gd name="connsiteX39" fmla="*/ 0 w 2803231"/>
              <a:gd name="connsiteY39" fmla="*/ 1798862 h 2067040"/>
              <a:gd name="connsiteX40" fmla="*/ 301731 w 2803231"/>
              <a:gd name="connsiteY40" fmla="*/ 1780430 h 2067040"/>
              <a:gd name="connsiteX41" fmla="*/ 234288 w 2803231"/>
              <a:gd name="connsiteY41" fmla="*/ 1848279 h 2067040"/>
              <a:gd name="connsiteX42" fmla="*/ 539544 w 2803231"/>
              <a:gd name="connsiteY42" fmla="*/ 2066440 h 2067040"/>
              <a:gd name="connsiteX43" fmla="*/ 587467 w 2803231"/>
              <a:gd name="connsiteY43" fmla="*/ 1851880 h 2067040"/>
              <a:gd name="connsiteX44" fmla="*/ 940656 w 2803231"/>
              <a:gd name="connsiteY44" fmla="*/ 1860945 h 2067040"/>
              <a:gd name="connsiteX0" fmla="*/ 587467 w 2803231"/>
              <a:gd name="connsiteY0" fmla="*/ 1851880 h 2067040"/>
              <a:gd name="connsiteX1" fmla="*/ 940656 w 2803231"/>
              <a:gd name="connsiteY1" fmla="*/ 1860945 h 2067040"/>
              <a:gd name="connsiteX2" fmla="*/ 963280 w 2803231"/>
              <a:gd name="connsiteY2" fmla="*/ 1427356 h 2067040"/>
              <a:gd name="connsiteX3" fmla="*/ 2078402 w 2803231"/>
              <a:gd name="connsiteY3" fmla="*/ 1416205 h 2067040"/>
              <a:gd name="connsiteX4" fmla="*/ 2067251 w 2803231"/>
              <a:gd name="connsiteY4" fmla="*/ 568712 h 2067040"/>
              <a:gd name="connsiteX5" fmla="*/ 2223368 w 2803231"/>
              <a:gd name="connsiteY5" fmla="*/ 468351 h 2067040"/>
              <a:gd name="connsiteX6" fmla="*/ 2569056 w 2803231"/>
              <a:gd name="connsiteY6" fmla="*/ 289931 h 2067040"/>
              <a:gd name="connsiteX7" fmla="*/ 2803231 w 2803231"/>
              <a:gd name="connsiteY7" fmla="*/ 301083 h 2067040"/>
              <a:gd name="connsiteX8" fmla="*/ 2803231 w 2803231"/>
              <a:gd name="connsiteY8" fmla="*/ 133814 h 2067040"/>
              <a:gd name="connsiteX9" fmla="*/ 2758627 w 2803231"/>
              <a:gd name="connsiteY9" fmla="*/ 55756 h 2067040"/>
              <a:gd name="connsiteX10" fmla="*/ 2747475 w 2803231"/>
              <a:gd name="connsiteY10" fmla="*/ 22302 h 2067040"/>
              <a:gd name="connsiteX11" fmla="*/ 2691719 w 2803231"/>
              <a:gd name="connsiteY11" fmla="*/ 0 h 2067040"/>
              <a:gd name="connsiteX12" fmla="*/ 2680568 w 2803231"/>
              <a:gd name="connsiteY12" fmla="*/ 44605 h 2067040"/>
              <a:gd name="connsiteX13" fmla="*/ 2557905 w 2803231"/>
              <a:gd name="connsiteY13" fmla="*/ 11151 h 2067040"/>
              <a:gd name="connsiteX14" fmla="*/ 2524451 w 2803231"/>
              <a:gd name="connsiteY14" fmla="*/ 100361 h 2067040"/>
              <a:gd name="connsiteX15" fmla="*/ 2412939 w 2803231"/>
              <a:gd name="connsiteY15" fmla="*/ 66907 h 2067040"/>
              <a:gd name="connsiteX16" fmla="*/ 2368334 w 2803231"/>
              <a:gd name="connsiteY16" fmla="*/ 100361 h 2067040"/>
              <a:gd name="connsiteX17" fmla="*/ 2290275 w 2803231"/>
              <a:gd name="connsiteY17" fmla="*/ 100361 h 2067040"/>
              <a:gd name="connsiteX18" fmla="*/ 2290275 w 2803231"/>
              <a:gd name="connsiteY18" fmla="*/ 100361 h 2067040"/>
              <a:gd name="connsiteX19" fmla="*/ 2212217 w 2803231"/>
              <a:gd name="connsiteY19" fmla="*/ 144966 h 2067040"/>
              <a:gd name="connsiteX20" fmla="*/ 2134158 w 2803231"/>
              <a:gd name="connsiteY20" fmla="*/ 178419 h 2067040"/>
              <a:gd name="connsiteX21" fmla="*/ 2078402 w 2803231"/>
              <a:gd name="connsiteY21" fmla="*/ 178419 h 2067040"/>
              <a:gd name="connsiteX22" fmla="*/ 2078402 w 2803231"/>
              <a:gd name="connsiteY22" fmla="*/ 178419 h 2067040"/>
              <a:gd name="connsiteX23" fmla="*/ 2078402 w 2803231"/>
              <a:gd name="connsiteY23" fmla="*/ 334536 h 2067040"/>
              <a:gd name="connsiteX24" fmla="*/ 1944588 w 2803231"/>
              <a:gd name="connsiteY24" fmla="*/ 312234 h 2067040"/>
              <a:gd name="connsiteX25" fmla="*/ 1855378 w 2803231"/>
              <a:gd name="connsiteY25" fmla="*/ 367990 h 2067040"/>
              <a:gd name="connsiteX26" fmla="*/ 1743866 w 2803231"/>
              <a:gd name="connsiteY26" fmla="*/ 401444 h 2067040"/>
              <a:gd name="connsiteX27" fmla="*/ 1688110 w 2803231"/>
              <a:gd name="connsiteY27" fmla="*/ 356839 h 2067040"/>
              <a:gd name="connsiteX28" fmla="*/ 1654656 w 2803231"/>
              <a:gd name="connsiteY28" fmla="*/ 390292 h 2067040"/>
              <a:gd name="connsiteX29" fmla="*/ 1576597 w 2803231"/>
              <a:gd name="connsiteY29" fmla="*/ 446048 h 2067040"/>
              <a:gd name="connsiteX30" fmla="*/ 1465085 w 2803231"/>
              <a:gd name="connsiteY30" fmla="*/ 434897 h 2067040"/>
              <a:gd name="connsiteX31" fmla="*/ 1230910 w 2803231"/>
              <a:gd name="connsiteY31" fmla="*/ 568712 h 2067040"/>
              <a:gd name="connsiteX32" fmla="*/ 1108246 w 2803231"/>
              <a:gd name="connsiteY32" fmla="*/ 680224 h 2067040"/>
              <a:gd name="connsiteX33" fmla="*/ 639895 w 2803231"/>
              <a:gd name="connsiteY33" fmla="*/ 802887 h 2067040"/>
              <a:gd name="connsiteX34" fmla="*/ 572988 w 2803231"/>
              <a:gd name="connsiteY34" fmla="*/ 858644 h 2067040"/>
              <a:gd name="connsiteX35" fmla="*/ 439173 w 2803231"/>
              <a:gd name="connsiteY35" fmla="*/ 1182029 h 2067040"/>
              <a:gd name="connsiteX36" fmla="*/ 126939 w 2803231"/>
              <a:gd name="connsiteY36" fmla="*/ 1349297 h 2067040"/>
              <a:gd name="connsiteX37" fmla="*/ 104636 w 2803231"/>
              <a:gd name="connsiteY37" fmla="*/ 1494263 h 2067040"/>
              <a:gd name="connsiteX38" fmla="*/ 26578 w 2803231"/>
              <a:gd name="connsiteY38" fmla="*/ 1605775 h 2067040"/>
              <a:gd name="connsiteX39" fmla="*/ 4275 w 2803231"/>
              <a:gd name="connsiteY39" fmla="*/ 1839951 h 2067040"/>
              <a:gd name="connsiteX40" fmla="*/ 0 w 2803231"/>
              <a:gd name="connsiteY40" fmla="*/ 1798862 h 2067040"/>
              <a:gd name="connsiteX41" fmla="*/ 301731 w 2803231"/>
              <a:gd name="connsiteY41" fmla="*/ 1780430 h 2067040"/>
              <a:gd name="connsiteX42" fmla="*/ 234288 w 2803231"/>
              <a:gd name="connsiteY42" fmla="*/ 1848279 h 2067040"/>
              <a:gd name="connsiteX43" fmla="*/ 539544 w 2803231"/>
              <a:gd name="connsiteY43" fmla="*/ 2066440 h 2067040"/>
              <a:gd name="connsiteX44" fmla="*/ 678897 w 2803231"/>
              <a:gd name="connsiteY44" fmla="*/ 1943305 h 2067040"/>
              <a:gd name="connsiteX0" fmla="*/ 587467 w 2803231"/>
              <a:gd name="connsiteY0" fmla="*/ 1851880 h 2070316"/>
              <a:gd name="connsiteX1" fmla="*/ 940656 w 2803231"/>
              <a:gd name="connsiteY1" fmla="*/ 1860945 h 2070316"/>
              <a:gd name="connsiteX2" fmla="*/ 963280 w 2803231"/>
              <a:gd name="connsiteY2" fmla="*/ 1427356 h 2070316"/>
              <a:gd name="connsiteX3" fmla="*/ 2078402 w 2803231"/>
              <a:gd name="connsiteY3" fmla="*/ 1416205 h 2070316"/>
              <a:gd name="connsiteX4" fmla="*/ 2067251 w 2803231"/>
              <a:gd name="connsiteY4" fmla="*/ 568712 h 2070316"/>
              <a:gd name="connsiteX5" fmla="*/ 2223368 w 2803231"/>
              <a:gd name="connsiteY5" fmla="*/ 468351 h 2070316"/>
              <a:gd name="connsiteX6" fmla="*/ 2569056 w 2803231"/>
              <a:gd name="connsiteY6" fmla="*/ 289931 h 2070316"/>
              <a:gd name="connsiteX7" fmla="*/ 2803231 w 2803231"/>
              <a:gd name="connsiteY7" fmla="*/ 301083 h 2070316"/>
              <a:gd name="connsiteX8" fmla="*/ 2803231 w 2803231"/>
              <a:gd name="connsiteY8" fmla="*/ 133814 h 2070316"/>
              <a:gd name="connsiteX9" fmla="*/ 2758627 w 2803231"/>
              <a:gd name="connsiteY9" fmla="*/ 55756 h 2070316"/>
              <a:gd name="connsiteX10" fmla="*/ 2747475 w 2803231"/>
              <a:gd name="connsiteY10" fmla="*/ 22302 h 2070316"/>
              <a:gd name="connsiteX11" fmla="*/ 2691719 w 2803231"/>
              <a:gd name="connsiteY11" fmla="*/ 0 h 2070316"/>
              <a:gd name="connsiteX12" fmla="*/ 2680568 w 2803231"/>
              <a:gd name="connsiteY12" fmla="*/ 44605 h 2070316"/>
              <a:gd name="connsiteX13" fmla="*/ 2557905 w 2803231"/>
              <a:gd name="connsiteY13" fmla="*/ 11151 h 2070316"/>
              <a:gd name="connsiteX14" fmla="*/ 2524451 w 2803231"/>
              <a:gd name="connsiteY14" fmla="*/ 100361 h 2070316"/>
              <a:gd name="connsiteX15" fmla="*/ 2412939 w 2803231"/>
              <a:gd name="connsiteY15" fmla="*/ 66907 h 2070316"/>
              <a:gd name="connsiteX16" fmla="*/ 2368334 w 2803231"/>
              <a:gd name="connsiteY16" fmla="*/ 100361 h 2070316"/>
              <a:gd name="connsiteX17" fmla="*/ 2290275 w 2803231"/>
              <a:gd name="connsiteY17" fmla="*/ 100361 h 2070316"/>
              <a:gd name="connsiteX18" fmla="*/ 2290275 w 2803231"/>
              <a:gd name="connsiteY18" fmla="*/ 100361 h 2070316"/>
              <a:gd name="connsiteX19" fmla="*/ 2212217 w 2803231"/>
              <a:gd name="connsiteY19" fmla="*/ 144966 h 2070316"/>
              <a:gd name="connsiteX20" fmla="*/ 2134158 w 2803231"/>
              <a:gd name="connsiteY20" fmla="*/ 178419 h 2070316"/>
              <a:gd name="connsiteX21" fmla="*/ 2078402 w 2803231"/>
              <a:gd name="connsiteY21" fmla="*/ 178419 h 2070316"/>
              <a:gd name="connsiteX22" fmla="*/ 2078402 w 2803231"/>
              <a:gd name="connsiteY22" fmla="*/ 178419 h 2070316"/>
              <a:gd name="connsiteX23" fmla="*/ 2078402 w 2803231"/>
              <a:gd name="connsiteY23" fmla="*/ 334536 h 2070316"/>
              <a:gd name="connsiteX24" fmla="*/ 1944588 w 2803231"/>
              <a:gd name="connsiteY24" fmla="*/ 312234 h 2070316"/>
              <a:gd name="connsiteX25" fmla="*/ 1855378 w 2803231"/>
              <a:gd name="connsiteY25" fmla="*/ 367990 h 2070316"/>
              <a:gd name="connsiteX26" fmla="*/ 1743866 w 2803231"/>
              <a:gd name="connsiteY26" fmla="*/ 401444 h 2070316"/>
              <a:gd name="connsiteX27" fmla="*/ 1688110 w 2803231"/>
              <a:gd name="connsiteY27" fmla="*/ 356839 h 2070316"/>
              <a:gd name="connsiteX28" fmla="*/ 1654656 w 2803231"/>
              <a:gd name="connsiteY28" fmla="*/ 390292 h 2070316"/>
              <a:gd name="connsiteX29" fmla="*/ 1576597 w 2803231"/>
              <a:gd name="connsiteY29" fmla="*/ 446048 h 2070316"/>
              <a:gd name="connsiteX30" fmla="*/ 1465085 w 2803231"/>
              <a:gd name="connsiteY30" fmla="*/ 434897 h 2070316"/>
              <a:gd name="connsiteX31" fmla="*/ 1230910 w 2803231"/>
              <a:gd name="connsiteY31" fmla="*/ 568712 h 2070316"/>
              <a:gd name="connsiteX32" fmla="*/ 1108246 w 2803231"/>
              <a:gd name="connsiteY32" fmla="*/ 680224 h 2070316"/>
              <a:gd name="connsiteX33" fmla="*/ 639895 w 2803231"/>
              <a:gd name="connsiteY33" fmla="*/ 802887 h 2070316"/>
              <a:gd name="connsiteX34" fmla="*/ 572988 w 2803231"/>
              <a:gd name="connsiteY34" fmla="*/ 858644 h 2070316"/>
              <a:gd name="connsiteX35" fmla="*/ 439173 w 2803231"/>
              <a:gd name="connsiteY35" fmla="*/ 1182029 h 2070316"/>
              <a:gd name="connsiteX36" fmla="*/ 126939 w 2803231"/>
              <a:gd name="connsiteY36" fmla="*/ 1349297 h 2070316"/>
              <a:gd name="connsiteX37" fmla="*/ 104636 w 2803231"/>
              <a:gd name="connsiteY37" fmla="*/ 1494263 h 2070316"/>
              <a:gd name="connsiteX38" fmla="*/ 26578 w 2803231"/>
              <a:gd name="connsiteY38" fmla="*/ 1605775 h 2070316"/>
              <a:gd name="connsiteX39" fmla="*/ 4275 w 2803231"/>
              <a:gd name="connsiteY39" fmla="*/ 1839951 h 2070316"/>
              <a:gd name="connsiteX40" fmla="*/ 0 w 2803231"/>
              <a:gd name="connsiteY40" fmla="*/ 1798862 h 2070316"/>
              <a:gd name="connsiteX41" fmla="*/ 301731 w 2803231"/>
              <a:gd name="connsiteY41" fmla="*/ 1780430 h 2070316"/>
              <a:gd name="connsiteX42" fmla="*/ 234288 w 2803231"/>
              <a:gd name="connsiteY42" fmla="*/ 1848279 h 2070316"/>
              <a:gd name="connsiteX43" fmla="*/ 539544 w 2803231"/>
              <a:gd name="connsiteY43" fmla="*/ 2066440 h 2070316"/>
              <a:gd name="connsiteX44" fmla="*/ 535931 w 2803231"/>
              <a:gd name="connsiteY44" fmla="*/ 1871534 h 2070316"/>
              <a:gd name="connsiteX0" fmla="*/ 587467 w 2803231"/>
              <a:gd name="connsiteY0" fmla="*/ 1851880 h 2077596"/>
              <a:gd name="connsiteX1" fmla="*/ 940656 w 2803231"/>
              <a:gd name="connsiteY1" fmla="*/ 1860945 h 2077596"/>
              <a:gd name="connsiteX2" fmla="*/ 963280 w 2803231"/>
              <a:gd name="connsiteY2" fmla="*/ 1427356 h 2077596"/>
              <a:gd name="connsiteX3" fmla="*/ 2078402 w 2803231"/>
              <a:gd name="connsiteY3" fmla="*/ 1416205 h 2077596"/>
              <a:gd name="connsiteX4" fmla="*/ 2067251 w 2803231"/>
              <a:gd name="connsiteY4" fmla="*/ 568712 h 2077596"/>
              <a:gd name="connsiteX5" fmla="*/ 2223368 w 2803231"/>
              <a:gd name="connsiteY5" fmla="*/ 468351 h 2077596"/>
              <a:gd name="connsiteX6" fmla="*/ 2569056 w 2803231"/>
              <a:gd name="connsiteY6" fmla="*/ 289931 h 2077596"/>
              <a:gd name="connsiteX7" fmla="*/ 2803231 w 2803231"/>
              <a:gd name="connsiteY7" fmla="*/ 301083 h 2077596"/>
              <a:gd name="connsiteX8" fmla="*/ 2803231 w 2803231"/>
              <a:gd name="connsiteY8" fmla="*/ 133814 h 2077596"/>
              <a:gd name="connsiteX9" fmla="*/ 2758627 w 2803231"/>
              <a:gd name="connsiteY9" fmla="*/ 55756 h 2077596"/>
              <a:gd name="connsiteX10" fmla="*/ 2747475 w 2803231"/>
              <a:gd name="connsiteY10" fmla="*/ 22302 h 2077596"/>
              <a:gd name="connsiteX11" fmla="*/ 2691719 w 2803231"/>
              <a:gd name="connsiteY11" fmla="*/ 0 h 2077596"/>
              <a:gd name="connsiteX12" fmla="*/ 2680568 w 2803231"/>
              <a:gd name="connsiteY12" fmla="*/ 44605 h 2077596"/>
              <a:gd name="connsiteX13" fmla="*/ 2557905 w 2803231"/>
              <a:gd name="connsiteY13" fmla="*/ 11151 h 2077596"/>
              <a:gd name="connsiteX14" fmla="*/ 2524451 w 2803231"/>
              <a:gd name="connsiteY14" fmla="*/ 100361 h 2077596"/>
              <a:gd name="connsiteX15" fmla="*/ 2412939 w 2803231"/>
              <a:gd name="connsiteY15" fmla="*/ 66907 h 2077596"/>
              <a:gd name="connsiteX16" fmla="*/ 2368334 w 2803231"/>
              <a:gd name="connsiteY16" fmla="*/ 100361 h 2077596"/>
              <a:gd name="connsiteX17" fmla="*/ 2290275 w 2803231"/>
              <a:gd name="connsiteY17" fmla="*/ 100361 h 2077596"/>
              <a:gd name="connsiteX18" fmla="*/ 2290275 w 2803231"/>
              <a:gd name="connsiteY18" fmla="*/ 100361 h 2077596"/>
              <a:gd name="connsiteX19" fmla="*/ 2212217 w 2803231"/>
              <a:gd name="connsiteY19" fmla="*/ 144966 h 2077596"/>
              <a:gd name="connsiteX20" fmla="*/ 2134158 w 2803231"/>
              <a:gd name="connsiteY20" fmla="*/ 178419 h 2077596"/>
              <a:gd name="connsiteX21" fmla="*/ 2078402 w 2803231"/>
              <a:gd name="connsiteY21" fmla="*/ 178419 h 2077596"/>
              <a:gd name="connsiteX22" fmla="*/ 2078402 w 2803231"/>
              <a:gd name="connsiteY22" fmla="*/ 178419 h 2077596"/>
              <a:gd name="connsiteX23" fmla="*/ 2078402 w 2803231"/>
              <a:gd name="connsiteY23" fmla="*/ 334536 h 2077596"/>
              <a:gd name="connsiteX24" fmla="*/ 1944588 w 2803231"/>
              <a:gd name="connsiteY24" fmla="*/ 312234 h 2077596"/>
              <a:gd name="connsiteX25" fmla="*/ 1855378 w 2803231"/>
              <a:gd name="connsiteY25" fmla="*/ 367990 h 2077596"/>
              <a:gd name="connsiteX26" fmla="*/ 1743866 w 2803231"/>
              <a:gd name="connsiteY26" fmla="*/ 401444 h 2077596"/>
              <a:gd name="connsiteX27" fmla="*/ 1688110 w 2803231"/>
              <a:gd name="connsiteY27" fmla="*/ 356839 h 2077596"/>
              <a:gd name="connsiteX28" fmla="*/ 1654656 w 2803231"/>
              <a:gd name="connsiteY28" fmla="*/ 390292 h 2077596"/>
              <a:gd name="connsiteX29" fmla="*/ 1576597 w 2803231"/>
              <a:gd name="connsiteY29" fmla="*/ 446048 h 2077596"/>
              <a:gd name="connsiteX30" fmla="*/ 1465085 w 2803231"/>
              <a:gd name="connsiteY30" fmla="*/ 434897 h 2077596"/>
              <a:gd name="connsiteX31" fmla="*/ 1230910 w 2803231"/>
              <a:gd name="connsiteY31" fmla="*/ 568712 h 2077596"/>
              <a:gd name="connsiteX32" fmla="*/ 1108246 w 2803231"/>
              <a:gd name="connsiteY32" fmla="*/ 680224 h 2077596"/>
              <a:gd name="connsiteX33" fmla="*/ 639895 w 2803231"/>
              <a:gd name="connsiteY33" fmla="*/ 802887 h 2077596"/>
              <a:gd name="connsiteX34" fmla="*/ 572988 w 2803231"/>
              <a:gd name="connsiteY34" fmla="*/ 858644 h 2077596"/>
              <a:gd name="connsiteX35" fmla="*/ 439173 w 2803231"/>
              <a:gd name="connsiteY35" fmla="*/ 1182029 h 2077596"/>
              <a:gd name="connsiteX36" fmla="*/ 126939 w 2803231"/>
              <a:gd name="connsiteY36" fmla="*/ 1349297 h 2077596"/>
              <a:gd name="connsiteX37" fmla="*/ 104636 w 2803231"/>
              <a:gd name="connsiteY37" fmla="*/ 1494263 h 2077596"/>
              <a:gd name="connsiteX38" fmla="*/ 26578 w 2803231"/>
              <a:gd name="connsiteY38" fmla="*/ 1605775 h 2077596"/>
              <a:gd name="connsiteX39" fmla="*/ 4275 w 2803231"/>
              <a:gd name="connsiteY39" fmla="*/ 1839951 h 2077596"/>
              <a:gd name="connsiteX40" fmla="*/ 0 w 2803231"/>
              <a:gd name="connsiteY40" fmla="*/ 1798862 h 2077596"/>
              <a:gd name="connsiteX41" fmla="*/ 301731 w 2803231"/>
              <a:gd name="connsiteY41" fmla="*/ 1780430 h 2077596"/>
              <a:gd name="connsiteX42" fmla="*/ 234288 w 2803231"/>
              <a:gd name="connsiteY42" fmla="*/ 1848279 h 2077596"/>
              <a:gd name="connsiteX43" fmla="*/ 539544 w 2803231"/>
              <a:gd name="connsiteY43" fmla="*/ 2066440 h 2077596"/>
              <a:gd name="connsiteX44" fmla="*/ 403890 w 2803231"/>
              <a:gd name="connsiteY44" fmla="*/ 1781344 h 2077596"/>
              <a:gd name="connsiteX45" fmla="*/ 535931 w 2803231"/>
              <a:gd name="connsiteY45" fmla="*/ 1871534 h 2077596"/>
              <a:gd name="connsiteX0" fmla="*/ 587467 w 2803231"/>
              <a:gd name="connsiteY0" fmla="*/ 1851880 h 2077596"/>
              <a:gd name="connsiteX1" fmla="*/ 940656 w 2803231"/>
              <a:gd name="connsiteY1" fmla="*/ 1860945 h 2077596"/>
              <a:gd name="connsiteX2" fmla="*/ 963280 w 2803231"/>
              <a:gd name="connsiteY2" fmla="*/ 1427356 h 2077596"/>
              <a:gd name="connsiteX3" fmla="*/ 2078402 w 2803231"/>
              <a:gd name="connsiteY3" fmla="*/ 1416205 h 2077596"/>
              <a:gd name="connsiteX4" fmla="*/ 2067251 w 2803231"/>
              <a:gd name="connsiteY4" fmla="*/ 568712 h 2077596"/>
              <a:gd name="connsiteX5" fmla="*/ 2223368 w 2803231"/>
              <a:gd name="connsiteY5" fmla="*/ 468351 h 2077596"/>
              <a:gd name="connsiteX6" fmla="*/ 2569056 w 2803231"/>
              <a:gd name="connsiteY6" fmla="*/ 289931 h 2077596"/>
              <a:gd name="connsiteX7" fmla="*/ 2803231 w 2803231"/>
              <a:gd name="connsiteY7" fmla="*/ 301083 h 2077596"/>
              <a:gd name="connsiteX8" fmla="*/ 2803231 w 2803231"/>
              <a:gd name="connsiteY8" fmla="*/ 133814 h 2077596"/>
              <a:gd name="connsiteX9" fmla="*/ 2758627 w 2803231"/>
              <a:gd name="connsiteY9" fmla="*/ 55756 h 2077596"/>
              <a:gd name="connsiteX10" fmla="*/ 2747475 w 2803231"/>
              <a:gd name="connsiteY10" fmla="*/ 22302 h 2077596"/>
              <a:gd name="connsiteX11" fmla="*/ 2691719 w 2803231"/>
              <a:gd name="connsiteY11" fmla="*/ 0 h 2077596"/>
              <a:gd name="connsiteX12" fmla="*/ 2680568 w 2803231"/>
              <a:gd name="connsiteY12" fmla="*/ 44605 h 2077596"/>
              <a:gd name="connsiteX13" fmla="*/ 2557905 w 2803231"/>
              <a:gd name="connsiteY13" fmla="*/ 11151 h 2077596"/>
              <a:gd name="connsiteX14" fmla="*/ 2524451 w 2803231"/>
              <a:gd name="connsiteY14" fmla="*/ 100361 h 2077596"/>
              <a:gd name="connsiteX15" fmla="*/ 2412939 w 2803231"/>
              <a:gd name="connsiteY15" fmla="*/ 66907 h 2077596"/>
              <a:gd name="connsiteX16" fmla="*/ 2368334 w 2803231"/>
              <a:gd name="connsiteY16" fmla="*/ 100361 h 2077596"/>
              <a:gd name="connsiteX17" fmla="*/ 2290275 w 2803231"/>
              <a:gd name="connsiteY17" fmla="*/ 100361 h 2077596"/>
              <a:gd name="connsiteX18" fmla="*/ 2290275 w 2803231"/>
              <a:gd name="connsiteY18" fmla="*/ 100361 h 2077596"/>
              <a:gd name="connsiteX19" fmla="*/ 2212217 w 2803231"/>
              <a:gd name="connsiteY19" fmla="*/ 144966 h 2077596"/>
              <a:gd name="connsiteX20" fmla="*/ 2134158 w 2803231"/>
              <a:gd name="connsiteY20" fmla="*/ 178419 h 2077596"/>
              <a:gd name="connsiteX21" fmla="*/ 2078402 w 2803231"/>
              <a:gd name="connsiteY21" fmla="*/ 178419 h 2077596"/>
              <a:gd name="connsiteX22" fmla="*/ 2078402 w 2803231"/>
              <a:gd name="connsiteY22" fmla="*/ 178419 h 2077596"/>
              <a:gd name="connsiteX23" fmla="*/ 2078402 w 2803231"/>
              <a:gd name="connsiteY23" fmla="*/ 334536 h 2077596"/>
              <a:gd name="connsiteX24" fmla="*/ 1944588 w 2803231"/>
              <a:gd name="connsiteY24" fmla="*/ 312234 h 2077596"/>
              <a:gd name="connsiteX25" fmla="*/ 1855378 w 2803231"/>
              <a:gd name="connsiteY25" fmla="*/ 367990 h 2077596"/>
              <a:gd name="connsiteX26" fmla="*/ 1743866 w 2803231"/>
              <a:gd name="connsiteY26" fmla="*/ 401444 h 2077596"/>
              <a:gd name="connsiteX27" fmla="*/ 1688110 w 2803231"/>
              <a:gd name="connsiteY27" fmla="*/ 356839 h 2077596"/>
              <a:gd name="connsiteX28" fmla="*/ 1654656 w 2803231"/>
              <a:gd name="connsiteY28" fmla="*/ 390292 h 2077596"/>
              <a:gd name="connsiteX29" fmla="*/ 1576597 w 2803231"/>
              <a:gd name="connsiteY29" fmla="*/ 446048 h 2077596"/>
              <a:gd name="connsiteX30" fmla="*/ 1465085 w 2803231"/>
              <a:gd name="connsiteY30" fmla="*/ 434897 h 2077596"/>
              <a:gd name="connsiteX31" fmla="*/ 1230910 w 2803231"/>
              <a:gd name="connsiteY31" fmla="*/ 568712 h 2077596"/>
              <a:gd name="connsiteX32" fmla="*/ 1108246 w 2803231"/>
              <a:gd name="connsiteY32" fmla="*/ 680224 h 2077596"/>
              <a:gd name="connsiteX33" fmla="*/ 639895 w 2803231"/>
              <a:gd name="connsiteY33" fmla="*/ 802887 h 2077596"/>
              <a:gd name="connsiteX34" fmla="*/ 572988 w 2803231"/>
              <a:gd name="connsiteY34" fmla="*/ 858644 h 2077596"/>
              <a:gd name="connsiteX35" fmla="*/ 439173 w 2803231"/>
              <a:gd name="connsiteY35" fmla="*/ 1182029 h 2077596"/>
              <a:gd name="connsiteX36" fmla="*/ 126939 w 2803231"/>
              <a:gd name="connsiteY36" fmla="*/ 1349297 h 2077596"/>
              <a:gd name="connsiteX37" fmla="*/ 104636 w 2803231"/>
              <a:gd name="connsiteY37" fmla="*/ 1494263 h 2077596"/>
              <a:gd name="connsiteX38" fmla="*/ 26578 w 2803231"/>
              <a:gd name="connsiteY38" fmla="*/ 1605775 h 2077596"/>
              <a:gd name="connsiteX39" fmla="*/ 4275 w 2803231"/>
              <a:gd name="connsiteY39" fmla="*/ 1839951 h 2077596"/>
              <a:gd name="connsiteX40" fmla="*/ 0 w 2803231"/>
              <a:gd name="connsiteY40" fmla="*/ 1798862 h 2077596"/>
              <a:gd name="connsiteX41" fmla="*/ 301731 w 2803231"/>
              <a:gd name="connsiteY41" fmla="*/ 1780430 h 2077596"/>
              <a:gd name="connsiteX42" fmla="*/ 234288 w 2803231"/>
              <a:gd name="connsiteY42" fmla="*/ 1848279 h 2077596"/>
              <a:gd name="connsiteX43" fmla="*/ 539544 w 2803231"/>
              <a:gd name="connsiteY43" fmla="*/ 2066440 h 2077596"/>
              <a:gd name="connsiteX44" fmla="*/ 403890 w 2803231"/>
              <a:gd name="connsiteY44" fmla="*/ 1781344 h 2077596"/>
              <a:gd name="connsiteX45" fmla="*/ 607271 w 2803231"/>
              <a:gd name="connsiteY45" fmla="*/ 1871225 h 2077596"/>
              <a:gd name="connsiteX0" fmla="*/ 587467 w 2803231"/>
              <a:gd name="connsiteY0" fmla="*/ 1851880 h 2077596"/>
              <a:gd name="connsiteX1" fmla="*/ 940656 w 2803231"/>
              <a:gd name="connsiteY1" fmla="*/ 1860945 h 2077596"/>
              <a:gd name="connsiteX2" fmla="*/ 963280 w 2803231"/>
              <a:gd name="connsiteY2" fmla="*/ 1427356 h 2077596"/>
              <a:gd name="connsiteX3" fmla="*/ 2078402 w 2803231"/>
              <a:gd name="connsiteY3" fmla="*/ 1416205 h 2077596"/>
              <a:gd name="connsiteX4" fmla="*/ 2067251 w 2803231"/>
              <a:gd name="connsiteY4" fmla="*/ 568712 h 2077596"/>
              <a:gd name="connsiteX5" fmla="*/ 2223368 w 2803231"/>
              <a:gd name="connsiteY5" fmla="*/ 468351 h 2077596"/>
              <a:gd name="connsiteX6" fmla="*/ 2569056 w 2803231"/>
              <a:gd name="connsiteY6" fmla="*/ 289931 h 2077596"/>
              <a:gd name="connsiteX7" fmla="*/ 2803231 w 2803231"/>
              <a:gd name="connsiteY7" fmla="*/ 301083 h 2077596"/>
              <a:gd name="connsiteX8" fmla="*/ 2803231 w 2803231"/>
              <a:gd name="connsiteY8" fmla="*/ 133814 h 2077596"/>
              <a:gd name="connsiteX9" fmla="*/ 2758627 w 2803231"/>
              <a:gd name="connsiteY9" fmla="*/ 55756 h 2077596"/>
              <a:gd name="connsiteX10" fmla="*/ 2747475 w 2803231"/>
              <a:gd name="connsiteY10" fmla="*/ 22302 h 2077596"/>
              <a:gd name="connsiteX11" fmla="*/ 2691719 w 2803231"/>
              <a:gd name="connsiteY11" fmla="*/ 0 h 2077596"/>
              <a:gd name="connsiteX12" fmla="*/ 2680568 w 2803231"/>
              <a:gd name="connsiteY12" fmla="*/ 44605 h 2077596"/>
              <a:gd name="connsiteX13" fmla="*/ 2557905 w 2803231"/>
              <a:gd name="connsiteY13" fmla="*/ 11151 h 2077596"/>
              <a:gd name="connsiteX14" fmla="*/ 2524451 w 2803231"/>
              <a:gd name="connsiteY14" fmla="*/ 100361 h 2077596"/>
              <a:gd name="connsiteX15" fmla="*/ 2412939 w 2803231"/>
              <a:gd name="connsiteY15" fmla="*/ 66907 h 2077596"/>
              <a:gd name="connsiteX16" fmla="*/ 2368334 w 2803231"/>
              <a:gd name="connsiteY16" fmla="*/ 100361 h 2077596"/>
              <a:gd name="connsiteX17" fmla="*/ 2290275 w 2803231"/>
              <a:gd name="connsiteY17" fmla="*/ 100361 h 2077596"/>
              <a:gd name="connsiteX18" fmla="*/ 2290275 w 2803231"/>
              <a:gd name="connsiteY18" fmla="*/ 100361 h 2077596"/>
              <a:gd name="connsiteX19" fmla="*/ 2212217 w 2803231"/>
              <a:gd name="connsiteY19" fmla="*/ 144966 h 2077596"/>
              <a:gd name="connsiteX20" fmla="*/ 2134158 w 2803231"/>
              <a:gd name="connsiteY20" fmla="*/ 178419 h 2077596"/>
              <a:gd name="connsiteX21" fmla="*/ 2078402 w 2803231"/>
              <a:gd name="connsiteY21" fmla="*/ 178419 h 2077596"/>
              <a:gd name="connsiteX22" fmla="*/ 2078402 w 2803231"/>
              <a:gd name="connsiteY22" fmla="*/ 178419 h 2077596"/>
              <a:gd name="connsiteX23" fmla="*/ 2078402 w 2803231"/>
              <a:gd name="connsiteY23" fmla="*/ 334536 h 2077596"/>
              <a:gd name="connsiteX24" fmla="*/ 1944588 w 2803231"/>
              <a:gd name="connsiteY24" fmla="*/ 312234 h 2077596"/>
              <a:gd name="connsiteX25" fmla="*/ 1855378 w 2803231"/>
              <a:gd name="connsiteY25" fmla="*/ 367990 h 2077596"/>
              <a:gd name="connsiteX26" fmla="*/ 1743866 w 2803231"/>
              <a:gd name="connsiteY26" fmla="*/ 401444 h 2077596"/>
              <a:gd name="connsiteX27" fmla="*/ 1688110 w 2803231"/>
              <a:gd name="connsiteY27" fmla="*/ 356839 h 2077596"/>
              <a:gd name="connsiteX28" fmla="*/ 1654656 w 2803231"/>
              <a:gd name="connsiteY28" fmla="*/ 390292 h 2077596"/>
              <a:gd name="connsiteX29" fmla="*/ 1576597 w 2803231"/>
              <a:gd name="connsiteY29" fmla="*/ 446048 h 2077596"/>
              <a:gd name="connsiteX30" fmla="*/ 1465085 w 2803231"/>
              <a:gd name="connsiteY30" fmla="*/ 434897 h 2077596"/>
              <a:gd name="connsiteX31" fmla="*/ 1230910 w 2803231"/>
              <a:gd name="connsiteY31" fmla="*/ 568712 h 2077596"/>
              <a:gd name="connsiteX32" fmla="*/ 1108246 w 2803231"/>
              <a:gd name="connsiteY32" fmla="*/ 680224 h 2077596"/>
              <a:gd name="connsiteX33" fmla="*/ 639895 w 2803231"/>
              <a:gd name="connsiteY33" fmla="*/ 802887 h 2077596"/>
              <a:gd name="connsiteX34" fmla="*/ 572988 w 2803231"/>
              <a:gd name="connsiteY34" fmla="*/ 858644 h 2077596"/>
              <a:gd name="connsiteX35" fmla="*/ 439173 w 2803231"/>
              <a:gd name="connsiteY35" fmla="*/ 1182029 h 2077596"/>
              <a:gd name="connsiteX36" fmla="*/ 126939 w 2803231"/>
              <a:gd name="connsiteY36" fmla="*/ 1349297 h 2077596"/>
              <a:gd name="connsiteX37" fmla="*/ 104636 w 2803231"/>
              <a:gd name="connsiteY37" fmla="*/ 1494263 h 2077596"/>
              <a:gd name="connsiteX38" fmla="*/ 26578 w 2803231"/>
              <a:gd name="connsiteY38" fmla="*/ 1605775 h 2077596"/>
              <a:gd name="connsiteX39" fmla="*/ 4275 w 2803231"/>
              <a:gd name="connsiteY39" fmla="*/ 1839951 h 2077596"/>
              <a:gd name="connsiteX40" fmla="*/ 0 w 2803231"/>
              <a:gd name="connsiteY40" fmla="*/ 1798862 h 2077596"/>
              <a:gd name="connsiteX41" fmla="*/ 301731 w 2803231"/>
              <a:gd name="connsiteY41" fmla="*/ 1780430 h 2077596"/>
              <a:gd name="connsiteX42" fmla="*/ 234288 w 2803231"/>
              <a:gd name="connsiteY42" fmla="*/ 1848279 h 2077596"/>
              <a:gd name="connsiteX43" fmla="*/ 539544 w 2803231"/>
              <a:gd name="connsiteY43" fmla="*/ 2066440 h 2077596"/>
              <a:gd name="connsiteX44" fmla="*/ 403890 w 2803231"/>
              <a:gd name="connsiteY44" fmla="*/ 1781344 h 2077596"/>
              <a:gd name="connsiteX45" fmla="*/ 607271 w 2803231"/>
              <a:gd name="connsiteY45" fmla="*/ 1871225 h 2077596"/>
              <a:gd name="connsiteX46" fmla="*/ 587467 w 2803231"/>
              <a:gd name="connsiteY46" fmla="*/ 1851880 h 2077596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301731 w 2803231"/>
              <a:gd name="connsiteY41" fmla="*/ 1780430 h 1931750"/>
              <a:gd name="connsiteX42" fmla="*/ 234288 w 2803231"/>
              <a:gd name="connsiteY42" fmla="*/ 1848279 h 1931750"/>
              <a:gd name="connsiteX43" fmla="*/ 396593 w 2803231"/>
              <a:gd name="connsiteY43" fmla="*/ 1780370 h 1931750"/>
              <a:gd name="connsiteX44" fmla="*/ 403890 w 2803231"/>
              <a:gd name="connsiteY44" fmla="*/ 1781344 h 1931750"/>
              <a:gd name="connsiteX45" fmla="*/ 607271 w 2803231"/>
              <a:gd name="connsiteY45" fmla="*/ 1871225 h 1931750"/>
              <a:gd name="connsiteX46" fmla="*/ 587467 w 2803231"/>
              <a:gd name="connsiteY46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234288 w 2803231"/>
              <a:gd name="connsiteY42" fmla="*/ 1848279 h 1931750"/>
              <a:gd name="connsiteX43" fmla="*/ 396593 w 2803231"/>
              <a:gd name="connsiteY43" fmla="*/ 1780370 h 1931750"/>
              <a:gd name="connsiteX44" fmla="*/ 403890 w 2803231"/>
              <a:gd name="connsiteY44" fmla="*/ 1781344 h 1931750"/>
              <a:gd name="connsiteX45" fmla="*/ 607271 w 2803231"/>
              <a:gd name="connsiteY45" fmla="*/ 1871225 h 1931750"/>
              <a:gd name="connsiteX46" fmla="*/ 587467 w 2803231"/>
              <a:gd name="connsiteY46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234288 w 2803231"/>
              <a:gd name="connsiteY42" fmla="*/ 1848279 h 1931750"/>
              <a:gd name="connsiteX43" fmla="*/ 396593 w 2803231"/>
              <a:gd name="connsiteY43" fmla="*/ 1780370 h 1931750"/>
              <a:gd name="connsiteX44" fmla="*/ 403846 w 2803231"/>
              <a:gd name="connsiteY44" fmla="*/ 1852452 h 1931750"/>
              <a:gd name="connsiteX45" fmla="*/ 607271 w 2803231"/>
              <a:gd name="connsiteY45" fmla="*/ 1871225 h 1931750"/>
              <a:gd name="connsiteX46" fmla="*/ 587467 w 2803231"/>
              <a:gd name="connsiteY46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234288 w 2803231"/>
              <a:gd name="connsiteY42" fmla="*/ 1848279 h 1931750"/>
              <a:gd name="connsiteX43" fmla="*/ 325088 w 2803231"/>
              <a:gd name="connsiteY43" fmla="*/ 1851478 h 1931750"/>
              <a:gd name="connsiteX44" fmla="*/ 403846 w 2803231"/>
              <a:gd name="connsiteY44" fmla="*/ 1852452 h 1931750"/>
              <a:gd name="connsiteX45" fmla="*/ 607271 w 2803231"/>
              <a:gd name="connsiteY45" fmla="*/ 1871225 h 1931750"/>
              <a:gd name="connsiteX46" fmla="*/ 587467 w 2803231"/>
              <a:gd name="connsiteY46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234288 w 2803231"/>
              <a:gd name="connsiteY42" fmla="*/ 1848279 h 1931750"/>
              <a:gd name="connsiteX43" fmla="*/ 253590 w 2803231"/>
              <a:gd name="connsiteY43" fmla="*/ 1851172 h 1931750"/>
              <a:gd name="connsiteX44" fmla="*/ 403846 w 2803231"/>
              <a:gd name="connsiteY44" fmla="*/ 1852452 h 1931750"/>
              <a:gd name="connsiteX45" fmla="*/ 607271 w 2803231"/>
              <a:gd name="connsiteY45" fmla="*/ 1871225 h 1931750"/>
              <a:gd name="connsiteX46" fmla="*/ 587467 w 2803231"/>
              <a:gd name="connsiteY46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127573 w 2803231"/>
              <a:gd name="connsiteY42" fmla="*/ 1852185 h 1931750"/>
              <a:gd name="connsiteX43" fmla="*/ 234288 w 2803231"/>
              <a:gd name="connsiteY43" fmla="*/ 1848279 h 1931750"/>
              <a:gd name="connsiteX44" fmla="*/ 253590 w 2803231"/>
              <a:gd name="connsiteY44" fmla="*/ 1851172 h 1931750"/>
              <a:gd name="connsiteX45" fmla="*/ 403846 w 2803231"/>
              <a:gd name="connsiteY45" fmla="*/ 1852452 h 1931750"/>
              <a:gd name="connsiteX46" fmla="*/ 607271 w 2803231"/>
              <a:gd name="connsiteY46" fmla="*/ 1871225 h 1931750"/>
              <a:gd name="connsiteX47" fmla="*/ 587467 w 2803231"/>
              <a:gd name="connsiteY47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127573 w 2803231"/>
              <a:gd name="connsiteY42" fmla="*/ 1852185 h 1931750"/>
              <a:gd name="connsiteX43" fmla="*/ 234288 w 2803231"/>
              <a:gd name="connsiteY43" fmla="*/ 1848279 h 1931750"/>
              <a:gd name="connsiteX44" fmla="*/ 253590 w 2803231"/>
              <a:gd name="connsiteY44" fmla="*/ 1851172 h 1931750"/>
              <a:gd name="connsiteX45" fmla="*/ 403846 w 2803231"/>
              <a:gd name="connsiteY45" fmla="*/ 1852452 h 1931750"/>
              <a:gd name="connsiteX46" fmla="*/ 464312 w 2803231"/>
              <a:gd name="connsiteY46" fmla="*/ 1870916 h 1931750"/>
              <a:gd name="connsiteX47" fmla="*/ 587467 w 2803231"/>
              <a:gd name="connsiteY47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127573 w 2803231"/>
              <a:gd name="connsiteY42" fmla="*/ 1852185 h 1931750"/>
              <a:gd name="connsiteX43" fmla="*/ 234288 w 2803231"/>
              <a:gd name="connsiteY43" fmla="*/ 1848279 h 1931750"/>
              <a:gd name="connsiteX44" fmla="*/ 253590 w 2803231"/>
              <a:gd name="connsiteY44" fmla="*/ 1851172 h 1931750"/>
              <a:gd name="connsiteX45" fmla="*/ 260910 w 2803231"/>
              <a:gd name="connsiteY45" fmla="*/ 1852146 h 1931750"/>
              <a:gd name="connsiteX46" fmla="*/ 464312 w 2803231"/>
              <a:gd name="connsiteY46" fmla="*/ 1870916 h 1931750"/>
              <a:gd name="connsiteX47" fmla="*/ 587467 w 2803231"/>
              <a:gd name="connsiteY47" fmla="*/ 1851880 h 1931750"/>
              <a:gd name="connsiteX0" fmla="*/ 587467 w 2803231"/>
              <a:gd name="connsiteY0" fmla="*/ 1851880 h 1931750"/>
              <a:gd name="connsiteX1" fmla="*/ 940656 w 2803231"/>
              <a:gd name="connsiteY1" fmla="*/ 1860945 h 1931750"/>
              <a:gd name="connsiteX2" fmla="*/ 963280 w 2803231"/>
              <a:gd name="connsiteY2" fmla="*/ 1427356 h 1931750"/>
              <a:gd name="connsiteX3" fmla="*/ 2078402 w 2803231"/>
              <a:gd name="connsiteY3" fmla="*/ 1416205 h 1931750"/>
              <a:gd name="connsiteX4" fmla="*/ 2067251 w 2803231"/>
              <a:gd name="connsiteY4" fmla="*/ 568712 h 1931750"/>
              <a:gd name="connsiteX5" fmla="*/ 2223368 w 2803231"/>
              <a:gd name="connsiteY5" fmla="*/ 468351 h 1931750"/>
              <a:gd name="connsiteX6" fmla="*/ 2569056 w 2803231"/>
              <a:gd name="connsiteY6" fmla="*/ 289931 h 1931750"/>
              <a:gd name="connsiteX7" fmla="*/ 2803231 w 2803231"/>
              <a:gd name="connsiteY7" fmla="*/ 301083 h 1931750"/>
              <a:gd name="connsiteX8" fmla="*/ 2803231 w 2803231"/>
              <a:gd name="connsiteY8" fmla="*/ 133814 h 1931750"/>
              <a:gd name="connsiteX9" fmla="*/ 2758627 w 2803231"/>
              <a:gd name="connsiteY9" fmla="*/ 55756 h 1931750"/>
              <a:gd name="connsiteX10" fmla="*/ 2747475 w 2803231"/>
              <a:gd name="connsiteY10" fmla="*/ 22302 h 1931750"/>
              <a:gd name="connsiteX11" fmla="*/ 2691719 w 2803231"/>
              <a:gd name="connsiteY11" fmla="*/ 0 h 1931750"/>
              <a:gd name="connsiteX12" fmla="*/ 2680568 w 2803231"/>
              <a:gd name="connsiteY12" fmla="*/ 44605 h 1931750"/>
              <a:gd name="connsiteX13" fmla="*/ 2557905 w 2803231"/>
              <a:gd name="connsiteY13" fmla="*/ 11151 h 1931750"/>
              <a:gd name="connsiteX14" fmla="*/ 2524451 w 2803231"/>
              <a:gd name="connsiteY14" fmla="*/ 100361 h 1931750"/>
              <a:gd name="connsiteX15" fmla="*/ 2412939 w 2803231"/>
              <a:gd name="connsiteY15" fmla="*/ 66907 h 1931750"/>
              <a:gd name="connsiteX16" fmla="*/ 2368334 w 2803231"/>
              <a:gd name="connsiteY16" fmla="*/ 100361 h 1931750"/>
              <a:gd name="connsiteX17" fmla="*/ 2290275 w 2803231"/>
              <a:gd name="connsiteY17" fmla="*/ 100361 h 1931750"/>
              <a:gd name="connsiteX18" fmla="*/ 2290275 w 2803231"/>
              <a:gd name="connsiteY18" fmla="*/ 100361 h 1931750"/>
              <a:gd name="connsiteX19" fmla="*/ 2212217 w 2803231"/>
              <a:gd name="connsiteY19" fmla="*/ 144966 h 1931750"/>
              <a:gd name="connsiteX20" fmla="*/ 2134158 w 2803231"/>
              <a:gd name="connsiteY20" fmla="*/ 178419 h 1931750"/>
              <a:gd name="connsiteX21" fmla="*/ 2078402 w 2803231"/>
              <a:gd name="connsiteY21" fmla="*/ 178419 h 1931750"/>
              <a:gd name="connsiteX22" fmla="*/ 2078402 w 2803231"/>
              <a:gd name="connsiteY22" fmla="*/ 178419 h 1931750"/>
              <a:gd name="connsiteX23" fmla="*/ 2078402 w 2803231"/>
              <a:gd name="connsiteY23" fmla="*/ 334536 h 1931750"/>
              <a:gd name="connsiteX24" fmla="*/ 1944588 w 2803231"/>
              <a:gd name="connsiteY24" fmla="*/ 312234 h 1931750"/>
              <a:gd name="connsiteX25" fmla="*/ 1855378 w 2803231"/>
              <a:gd name="connsiteY25" fmla="*/ 367990 h 1931750"/>
              <a:gd name="connsiteX26" fmla="*/ 1743866 w 2803231"/>
              <a:gd name="connsiteY26" fmla="*/ 401444 h 1931750"/>
              <a:gd name="connsiteX27" fmla="*/ 1688110 w 2803231"/>
              <a:gd name="connsiteY27" fmla="*/ 356839 h 1931750"/>
              <a:gd name="connsiteX28" fmla="*/ 1654656 w 2803231"/>
              <a:gd name="connsiteY28" fmla="*/ 390292 h 1931750"/>
              <a:gd name="connsiteX29" fmla="*/ 1576597 w 2803231"/>
              <a:gd name="connsiteY29" fmla="*/ 446048 h 1931750"/>
              <a:gd name="connsiteX30" fmla="*/ 1465085 w 2803231"/>
              <a:gd name="connsiteY30" fmla="*/ 434897 h 1931750"/>
              <a:gd name="connsiteX31" fmla="*/ 1230910 w 2803231"/>
              <a:gd name="connsiteY31" fmla="*/ 568712 h 1931750"/>
              <a:gd name="connsiteX32" fmla="*/ 1108246 w 2803231"/>
              <a:gd name="connsiteY32" fmla="*/ 680224 h 1931750"/>
              <a:gd name="connsiteX33" fmla="*/ 639895 w 2803231"/>
              <a:gd name="connsiteY33" fmla="*/ 802887 h 1931750"/>
              <a:gd name="connsiteX34" fmla="*/ 572988 w 2803231"/>
              <a:gd name="connsiteY34" fmla="*/ 858644 h 1931750"/>
              <a:gd name="connsiteX35" fmla="*/ 439173 w 2803231"/>
              <a:gd name="connsiteY35" fmla="*/ 1182029 h 1931750"/>
              <a:gd name="connsiteX36" fmla="*/ 126939 w 2803231"/>
              <a:gd name="connsiteY36" fmla="*/ 1349297 h 1931750"/>
              <a:gd name="connsiteX37" fmla="*/ 104636 w 2803231"/>
              <a:gd name="connsiteY37" fmla="*/ 1494263 h 1931750"/>
              <a:gd name="connsiteX38" fmla="*/ 26578 w 2803231"/>
              <a:gd name="connsiteY38" fmla="*/ 1605775 h 1931750"/>
              <a:gd name="connsiteX39" fmla="*/ 4275 w 2803231"/>
              <a:gd name="connsiteY39" fmla="*/ 1839951 h 1931750"/>
              <a:gd name="connsiteX40" fmla="*/ 0 w 2803231"/>
              <a:gd name="connsiteY40" fmla="*/ 1798862 h 1931750"/>
              <a:gd name="connsiteX41" fmla="*/ 15945 w 2803231"/>
              <a:gd name="connsiteY41" fmla="*/ 1851538 h 1931750"/>
              <a:gd name="connsiteX42" fmla="*/ 127573 w 2803231"/>
              <a:gd name="connsiteY42" fmla="*/ 1852185 h 1931750"/>
              <a:gd name="connsiteX43" fmla="*/ 234288 w 2803231"/>
              <a:gd name="connsiteY43" fmla="*/ 1848279 h 1931750"/>
              <a:gd name="connsiteX44" fmla="*/ 253590 w 2803231"/>
              <a:gd name="connsiteY44" fmla="*/ 1851172 h 1931750"/>
              <a:gd name="connsiteX45" fmla="*/ 260910 w 2803231"/>
              <a:gd name="connsiteY45" fmla="*/ 1852146 h 1931750"/>
              <a:gd name="connsiteX46" fmla="*/ 464312 w 2803231"/>
              <a:gd name="connsiteY46" fmla="*/ 1870916 h 1931750"/>
              <a:gd name="connsiteX47" fmla="*/ 587467 w 2803231"/>
              <a:gd name="connsiteY47" fmla="*/ 1851880 h 1931750"/>
              <a:gd name="connsiteX0" fmla="*/ 588530 w 2804294"/>
              <a:gd name="connsiteY0" fmla="*/ 1851880 h 1931750"/>
              <a:gd name="connsiteX1" fmla="*/ 941719 w 2804294"/>
              <a:gd name="connsiteY1" fmla="*/ 1860945 h 1931750"/>
              <a:gd name="connsiteX2" fmla="*/ 964343 w 2804294"/>
              <a:gd name="connsiteY2" fmla="*/ 1427356 h 1931750"/>
              <a:gd name="connsiteX3" fmla="*/ 2079465 w 2804294"/>
              <a:gd name="connsiteY3" fmla="*/ 1416205 h 1931750"/>
              <a:gd name="connsiteX4" fmla="*/ 2068314 w 2804294"/>
              <a:gd name="connsiteY4" fmla="*/ 568712 h 1931750"/>
              <a:gd name="connsiteX5" fmla="*/ 2224431 w 2804294"/>
              <a:gd name="connsiteY5" fmla="*/ 468351 h 1931750"/>
              <a:gd name="connsiteX6" fmla="*/ 2570119 w 2804294"/>
              <a:gd name="connsiteY6" fmla="*/ 289931 h 1931750"/>
              <a:gd name="connsiteX7" fmla="*/ 2804294 w 2804294"/>
              <a:gd name="connsiteY7" fmla="*/ 301083 h 1931750"/>
              <a:gd name="connsiteX8" fmla="*/ 2804294 w 2804294"/>
              <a:gd name="connsiteY8" fmla="*/ 133814 h 1931750"/>
              <a:gd name="connsiteX9" fmla="*/ 2759690 w 2804294"/>
              <a:gd name="connsiteY9" fmla="*/ 55756 h 1931750"/>
              <a:gd name="connsiteX10" fmla="*/ 2748538 w 2804294"/>
              <a:gd name="connsiteY10" fmla="*/ 22302 h 1931750"/>
              <a:gd name="connsiteX11" fmla="*/ 2692782 w 2804294"/>
              <a:gd name="connsiteY11" fmla="*/ 0 h 1931750"/>
              <a:gd name="connsiteX12" fmla="*/ 2681631 w 2804294"/>
              <a:gd name="connsiteY12" fmla="*/ 44605 h 1931750"/>
              <a:gd name="connsiteX13" fmla="*/ 2558968 w 2804294"/>
              <a:gd name="connsiteY13" fmla="*/ 11151 h 1931750"/>
              <a:gd name="connsiteX14" fmla="*/ 2525514 w 2804294"/>
              <a:gd name="connsiteY14" fmla="*/ 100361 h 1931750"/>
              <a:gd name="connsiteX15" fmla="*/ 2414002 w 2804294"/>
              <a:gd name="connsiteY15" fmla="*/ 66907 h 1931750"/>
              <a:gd name="connsiteX16" fmla="*/ 2369397 w 2804294"/>
              <a:gd name="connsiteY16" fmla="*/ 100361 h 1931750"/>
              <a:gd name="connsiteX17" fmla="*/ 2291338 w 2804294"/>
              <a:gd name="connsiteY17" fmla="*/ 100361 h 1931750"/>
              <a:gd name="connsiteX18" fmla="*/ 2291338 w 2804294"/>
              <a:gd name="connsiteY18" fmla="*/ 100361 h 1931750"/>
              <a:gd name="connsiteX19" fmla="*/ 2213280 w 2804294"/>
              <a:gd name="connsiteY19" fmla="*/ 144966 h 1931750"/>
              <a:gd name="connsiteX20" fmla="*/ 2135221 w 2804294"/>
              <a:gd name="connsiteY20" fmla="*/ 178419 h 1931750"/>
              <a:gd name="connsiteX21" fmla="*/ 2079465 w 2804294"/>
              <a:gd name="connsiteY21" fmla="*/ 178419 h 1931750"/>
              <a:gd name="connsiteX22" fmla="*/ 2079465 w 2804294"/>
              <a:gd name="connsiteY22" fmla="*/ 178419 h 1931750"/>
              <a:gd name="connsiteX23" fmla="*/ 2079465 w 2804294"/>
              <a:gd name="connsiteY23" fmla="*/ 334536 h 1931750"/>
              <a:gd name="connsiteX24" fmla="*/ 1945651 w 2804294"/>
              <a:gd name="connsiteY24" fmla="*/ 312234 h 1931750"/>
              <a:gd name="connsiteX25" fmla="*/ 1856441 w 2804294"/>
              <a:gd name="connsiteY25" fmla="*/ 367990 h 1931750"/>
              <a:gd name="connsiteX26" fmla="*/ 1744929 w 2804294"/>
              <a:gd name="connsiteY26" fmla="*/ 401444 h 1931750"/>
              <a:gd name="connsiteX27" fmla="*/ 1689173 w 2804294"/>
              <a:gd name="connsiteY27" fmla="*/ 356839 h 1931750"/>
              <a:gd name="connsiteX28" fmla="*/ 1655719 w 2804294"/>
              <a:gd name="connsiteY28" fmla="*/ 390292 h 1931750"/>
              <a:gd name="connsiteX29" fmla="*/ 1577660 w 2804294"/>
              <a:gd name="connsiteY29" fmla="*/ 446048 h 1931750"/>
              <a:gd name="connsiteX30" fmla="*/ 1466148 w 2804294"/>
              <a:gd name="connsiteY30" fmla="*/ 434897 h 1931750"/>
              <a:gd name="connsiteX31" fmla="*/ 1231973 w 2804294"/>
              <a:gd name="connsiteY31" fmla="*/ 568712 h 1931750"/>
              <a:gd name="connsiteX32" fmla="*/ 1109309 w 2804294"/>
              <a:gd name="connsiteY32" fmla="*/ 680224 h 1931750"/>
              <a:gd name="connsiteX33" fmla="*/ 640958 w 2804294"/>
              <a:gd name="connsiteY33" fmla="*/ 802887 h 1931750"/>
              <a:gd name="connsiteX34" fmla="*/ 574051 w 2804294"/>
              <a:gd name="connsiteY34" fmla="*/ 858644 h 1931750"/>
              <a:gd name="connsiteX35" fmla="*/ 440236 w 2804294"/>
              <a:gd name="connsiteY35" fmla="*/ 1182029 h 1931750"/>
              <a:gd name="connsiteX36" fmla="*/ 128002 w 2804294"/>
              <a:gd name="connsiteY36" fmla="*/ 1349297 h 1931750"/>
              <a:gd name="connsiteX37" fmla="*/ 105699 w 2804294"/>
              <a:gd name="connsiteY37" fmla="*/ 1494263 h 1931750"/>
              <a:gd name="connsiteX38" fmla="*/ 27641 w 2804294"/>
              <a:gd name="connsiteY38" fmla="*/ 1605775 h 1931750"/>
              <a:gd name="connsiteX39" fmla="*/ 5338 w 2804294"/>
              <a:gd name="connsiteY39" fmla="*/ 1839951 h 1931750"/>
              <a:gd name="connsiteX40" fmla="*/ 1063 w 2804294"/>
              <a:gd name="connsiteY40" fmla="*/ 1798862 h 1931750"/>
              <a:gd name="connsiteX41" fmla="*/ 17008 w 2804294"/>
              <a:gd name="connsiteY41" fmla="*/ 1851538 h 1931750"/>
              <a:gd name="connsiteX42" fmla="*/ 128636 w 2804294"/>
              <a:gd name="connsiteY42" fmla="*/ 1852185 h 1931750"/>
              <a:gd name="connsiteX43" fmla="*/ 21003 w 2804294"/>
              <a:gd name="connsiteY43" fmla="*/ 1847974 h 1931750"/>
              <a:gd name="connsiteX44" fmla="*/ 254653 w 2804294"/>
              <a:gd name="connsiteY44" fmla="*/ 1851172 h 1931750"/>
              <a:gd name="connsiteX45" fmla="*/ 261973 w 2804294"/>
              <a:gd name="connsiteY45" fmla="*/ 1852146 h 1931750"/>
              <a:gd name="connsiteX46" fmla="*/ 465375 w 2804294"/>
              <a:gd name="connsiteY46" fmla="*/ 1870916 h 1931750"/>
              <a:gd name="connsiteX47" fmla="*/ 588530 w 2804294"/>
              <a:gd name="connsiteY47" fmla="*/ 1851880 h 1931750"/>
              <a:gd name="connsiteX0" fmla="*/ 588530 w 2804294"/>
              <a:gd name="connsiteY0" fmla="*/ 1851880 h 1931750"/>
              <a:gd name="connsiteX1" fmla="*/ 941719 w 2804294"/>
              <a:gd name="connsiteY1" fmla="*/ 1860945 h 1931750"/>
              <a:gd name="connsiteX2" fmla="*/ 964343 w 2804294"/>
              <a:gd name="connsiteY2" fmla="*/ 1427356 h 1931750"/>
              <a:gd name="connsiteX3" fmla="*/ 2079465 w 2804294"/>
              <a:gd name="connsiteY3" fmla="*/ 1416205 h 1931750"/>
              <a:gd name="connsiteX4" fmla="*/ 2068314 w 2804294"/>
              <a:gd name="connsiteY4" fmla="*/ 568712 h 1931750"/>
              <a:gd name="connsiteX5" fmla="*/ 2224431 w 2804294"/>
              <a:gd name="connsiteY5" fmla="*/ 468351 h 1931750"/>
              <a:gd name="connsiteX6" fmla="*/ 2570119 w 2804294"/>
              <a:gd name="connsiteY6" fmla="*/ 289931 h 1931750"/>
              <a:gd name="connsiteX7" fmla="*/ 2804294 w 2804294"/>
              <a:gd name="connsiteY7" fmla="*/ 301083 h 1931750"/>
              <a:gd name="connsiteX8" fmla="*/ 2804294 w 2804294"/>
              <a:gd name="connsiteY8" fmla="*/ 133814 h 1931750"/>
              <a:gd name="connsiteX9" fmla="*/ 2759690 w 2804294"/>
              <a:gd name="connsiteY9" fmla="*/ 55756 h 1931750"/>
              <a:gd name="connsiteX10" fmla="*/ 2748538 w 2804294"/>
              <a:gd name="connsiteY10" fmla="*/ 22302 h 1931750"/>
              <a:gd name="connsiteX11" fmla="*/ 2692782 w 2804294"/>
              <a:gd name="connsiteY11" fmla="*/ 0 h 1931750"/>
              <a:gd name="connsiteX12" fmla="*/ 2681631 w 2804294"/>
              <a:gd name="connsiteY12" fmla="*/ 44605 h 1931750"/>
              <a:gd name="connsiteX13" fmla="*/ 2558968 w 2804294"/>
              <a:gd name="connsiteY13" fmla="*/ 11151 h 1931750"/>
              <a:gd name="connsiteX14" fmla="*/ 2525514 w 2804294"/>
              <a:gd name="connsiteY14" fmla="*/ 100361 h 1931750"/>
              <a:gd name="connsiteX15" fmla="*/ 2414002 w 2804294"/>
              <a:gd name="connsiteY15" fmla="*/ 66907 h 1931750"/>
              <a:gd name="connsiteX16" fmla="*/ 2369397 w 2804294"/>
              <a:gd name="connsiteY16" fmla="*/ 100361 h 1931750"/>
              <a:gd name="connsiteX17" fmla="*/ 2291338 w 2804294"/>
              <a:gd name="connsiteY17" fmla="*/ 100361 h 1931750"/>
              <a:gd name="connsiteX18" fmla="*/ 2291338 w 2804294"/>
              <a:gd name="connsiteY18" fmla="*/ 100361 h 1931750"/>
              <a:gd name="connsiteX19" fmla="*/ 2213280 w 2804294"/>
              <a:gd name="connsiteY19" fmla="*/ 144966 h 1931750"/>
              <a:gd name="connsiteX20" fmla="*/ 2135221 w 2804294"/>
              <a:gd name="connsiteY20" fmla="*/ 178419 h 1931750"/>
              <a:gd name="connsiteX21" fmla="*/ 2079465 w 2804294"/>
              <a:gd name="connsiteY21" fmla="*/ 178419 h 1931750"/>
              <a:gd name="connsiteX22" fmla="*/ 2079465 w 2804294"/>
              <a:gd name="connsiteY22" fmla="*/ 178419 h 1931750"/>
              <a:gd name="connsiteX23" fmla="*/ 2079465 w 2804294"/>
              <a:gd name="connsiteY23" fmla="*/ 334536 h 1931750"/>
              <a:gd name="connsiteX24" fmla="*/ 1945651 w 2804294"/>
              <a:gd name="connsiteY24" fmla="*/ 312234 h 1931750"/>
              <a:gd name="connsiteX25" fmla="*/ 1856441 w 2804294"/>
              <a:gd name="connsiteY25" fmla="*/ 367990 h 1931750"/>
              <a:gd name="connsiteX26" fmla="*/ 1744929 w 2804294"/>
              <a:gd name="connsiteY26" fmla="*/ 401444 h 1931750"/>
              <a:gd name="connsiteX27" fmla="*/ 1689173 w 2804294"/>
              <a:gd name="connsiteY27" fmla="*/ 356839 h 1931750"/>
              <a:gd name="connsiteX28" fmla="*/ 1655719 w 2804294"/>
              <a:gd name="connsiteY28" fmla="*/ 390292 h 1931750"/>
              <a:gd name="connsiteX29" fmla="*/ 1577660 w 2804294"/>
              <a:gd name="connsiteY29" fmla="*/ 446048 h 1931750"/>
              <a:gd name="connsiteX30" fmla="*/ 1466148 w 2804294"/>
              <a:gd name="connsiteY30" fmla="*/ 434897 h 1931750"/>
              <a:gd name="connsiteX31" fmla="*/ 1231973 w 2804294"/>
              <a:gd name="connsiteY31" fmla="*/ 568712 h 1931750"/>
              <a:gd name="connsiteX32" fmla="*/ 1109309 w 2804294"/>
              <a:gd name="connsiteY32" fmla="*/ 680224 h 1931750"/>
              <a:gd name="connsiteX33" fmla="*/ 640958 w 2804294"/>
              <a:gd name="connsiteY33" fmla="*/ 802887 h 1931750"/>
              <a:gd name="connsiteX34" fmla="*/ 574051 w 2804294"/>
              <a:gd name="connsiteY34" fmla="*/ 858644 h 1931750"/>
              <a:gd name="connsiteX35" fmla="*/ 440236 w 2804294"/>
              <a:gd name="connsiteY35" fmla="*/ 1182029 h 1931750"/>
              <a:gd name="connsiteX36" fmla="*/ 128002 w 2804294"/>
              <a:gd name="connsiteY36" fmla="*/ 1349297 h 1931750"/>
              <a:gd name="connsiteX37" fmla="*/ 105699 w 2804294"/>
              <a:gd name="connsiteY37" fmla="*/ 1494263 h 1931750"/>
              <a:gd name="connsiteX38" fmla="*/ 27641 w 2804294"/>
              <a:gd name="connsiteY38" fmla="*/ 1605775 h 1931750"/>
              <a:gd name="connsiteX39" fmla="*/ 5338 w 2804294"/>
              <a:gd name="connsiteY39" fmla="*/ 1839951 h 1931750"/>
              <a:gd name="connsiteX40" fmla="*/ 1063 w 2804294"/>
              <a:gd name="connsiteY40" fmla="*/ 1798862 h 1931750"/>
              <a:gd name="connsiteX41" fmla="*/ 17008 w 2804294"/>
              <a:gd name="connsiteY41" fmla="*/ 1851538 h 1931750"/>
              <a:gd name="connsiteX42" fmla="*/ 128636 w 2804294"/>
              <a:gd name="connsiteY42" fmla="*/ 1852185 h 1931750"/>
              <a:gd name="connsiteX43" fmla="*/ 21003 w 2804294"/>
              <a:gd name="connsiteY43" fmla="*/ 1847974 h 1931750"/>
              <a:gd name="connsiteX44" fmla="*/ 254653 w 2804294"/>
              <a:gd name="connsiteY44" fmla="*/ 1851172 h 1931750"/>
              <a:gd name="connsiteX45" fmla="*/ 261973 w 2804294"/>
              <a:gd name="connsiteY45" fmla="*/ 1852146 h 1931750"/>
              <a:gd name="connsiteX46" fmla="*/ 465375 w 2804294"/>
              <a:gd name="connsiteY46" fmla="*/ 1870916 h 1931750"/>
              <a:gd name="connsiteX47" fmla="*/ 588530 w 2804294"/>
              <a:gd name="connsiteY47" fmla="*/ 1851880 h 1931750"/>
              <a:gd name="connsiteX0" fmla="*/ 588466 w 2804294"/>
              <a:gd name="connsiteY0" fmla="*/ 1922976 h 1931750"/>
              <a:gd name="connsiteX1" fmla="*/ 941719 w 2804294"/>
              <a:gd name="connsiteY1" fmla="*/ 1860945 h 1931750"/>
              <a:gd name="connsiteX2" fmla="*/ 964343 w 2804294"/>
              <a:gd name="connsiteY2" fmla="*/ 1427356 h 1931750"/>
              <a:gd name="connsiteX3" fmla="*/ 2079465 w 2804294"/>
              <a:gd name="connsiteY3" fmla="*/ 1416205 h 1931750"/>
              <a:gd name="connsiteX4" fmla="*/ 2068314 w 2804294"/>
              <a:gd name="connsiteY4" fmla="*/ 568712 h 1931750"/>
              <a:gd name="connsiteX5" fmla="*/ 2224431 w 2804294"/>
              <a:gd name="connsiteY5" fmla="*/ 468351 h 1931750"/>
              <a:gd name="connsiteX6" fmla="*/ 2570119 w 2804294"/>
              <a:gd name="connsiteY6" fmla="*/ 289931 h 1931750"/>
              <a:gd name="connsiteX7" fmla="*/ 2804294 w 2804294"/>
              <a:gd name="connsiteY7" fmla="*/ 301083 h 1931750"/>
              <a:gd name="connsiteX8" fmla="*/ 2804294 w 2804294"/>
              <a:gd name="connsiteY8" fmla="*/ 133814 h 1931750"/>
              <a:gd name="connsiteX9" fmla="*/ 2759690 w 2804294"/>
              <a:gd name="connsiteY9" fmla="*/ 55756 h 1931750"/>
              <a:gd name="connsiteX10" fmla="*/ 2748538 w 2804294"/>
              <a:gd name="connsiteY10" fmla="*/ 22302 h 1931750"/>
              <a:gd name="connsiteX11" fmla="*/ 2692782 w 2804294"/>
              <a:gd name="connsiteY11" fmla="*/ 0 h 1931750"/>
              <a:gd name="connsiteX12" fmla="*/ 2681631 w 2804294"/>
              <a:gd name="connsiteY12" fmla="*/ 44605 h 1931750"/>
              <a:gd name="connsiteX13" fmla="*/ 2558968 w 2804294"/>
              <a:gd name="connsiteY13" fmla="*/ 11151 h 1931750"/>
              <a:gd name="connsiteX14" fmla="*/ 2525514 w 2804294"/>
              <a:gd name="connsiteY14" fmla="*/ 100361 h 1931750"/>
              <a:gd name="connsiteX15" fmla="*/ 2414002 w 2804294"/>
              <a:gd name="connsiteY15" fmla="*/ 66907 h 1931750"/>
              <a:gd name="connsiteX16" fmla="*/ 2369397 w 2804294"/>
              <a:gd name="connsiteY16" fmla="*/ 100361 h 1931750"/>
              <a:gd name="connsiteX17" fmla="*/ 2291338 w 2804294"/>
              <a:gd name="connsiteY17" fmla="*/ 100361 h 1931750"/>
              <a:gd name="connsiteX18" fmla="*/ 2291338 w 2804294"/>
              <a:gd name="connsiteY18" fmla="*/ 100361 h 1931750"/>
              <a:gd name="connsiteX19" fmla="*/ 2213280 w 2804294"/>
              <a:gd name="connsiteY19" fmla="*/ 144966 h 1931750"/>
              <a:gd name="connsiteX20" fmla="*/ 2135221 w 2804294"/>
              <a:gd name="connsiteY20" fmla="*/ 178419 h 1931750"/>
              <a:gd name="connsiteX21" fmla="*/ 2079465 w 2804294"/>
              <a:gd name="connsiteY21" fmla="*/ 178419 h 1931750"/>
              <a:gd name="connsiteX22" fmla="*/ 2079465 w 2804294"/>
              <a:gd name="connsiteY22" fmla="*/ 178419 h 1931750"/>
              <a:gd name="connsiteX23" fmla="*/ 2079465 w 2804294"/>
              <a:gd name="connsiteY23" fmla="*/ 334536 h 1931750"/>
              <a:gd name="connsiteX24" fmla="*/ 1945651 w 2804294"/>
              <a:gd name="connsiteY24" fmla="*/ 312234 h 1931750"/>
              <a:gd name="connsiteX25" fmla="*/ 1856441 w 2804294"/>
              <a:gd name="connsiteY25" fmla="*/ 367990 h 1931750"/>
              <a:gd name="connsiteX26" fmla="*/ 1744929 w 2804294"/>
              <a:gd name="connsiteY26" fmla="*/ 401444 h 1931750"/>
              <a:gd name="connsiteX27" fmla="*/ 1689173 w 2804294"/>
              <a:gd name="connsiteY27" fmla="*/ 356839 h 1931750"/>
              <a:gd name="connsiteX28" fmla="*/ 1655719 w 2804294"/>
              <a:gd name="connsiteY28" fmla="*/ 390292 h 1931750"/>
              <a:gd name="connsiteX29" fmla="*/ 1577660 w 2804294"/>
              <a:gd name="connsiteY29" fmla="*/ 446048 h 1931750"/>
              <a:gd name="connsiteX30" fmla="*/ 1466148 w 2804294"/>
              <a:gd name="connsiteY30" fmla="*/ 434897 h 1931750"/>
              <a:gd name="connsiteX31" fmla="*/ 1231973 w 2804294"/>
              <a:gd name="connsiteY31" fmla="*/ 568712 h 1931750"/>
              <a:gd name="connsiteX32" fmla="*/ 1109309 w 2804294"/>
              <a:gd name="connsiteY32" fmla="*/ 680224 h 1931750"/>
              <a:gd name="connsiteX33" fmla="*/ 640958 w 2804294"/>
              <a:gd name="connsiteY33" fmla="*/ 802887 h 1931750"/>
              <a:gd name="connsiteX34" fmla="*/ 574051 w 2804294"/>
              <a:gd name="connsiteY34" fmla="*/ 858644 h 1931750"/>
              <a:gd name="connsiteX35" fmla="*/ 440236 w 2804294"/>
              <a:gd name="connsiteY35" fmla="*/ 1182029 h 1931750"/>
              <a:gd name="connsiteX36" fmla="*/ 128002 w 2804294"/>
              <a:gd name="connsiteY36" fmla="*/ 1349297 h 1931750"/>
              <a:gd name="connsiteX37" fmla="*/ 105699 w 2804294"/>
              <a:gd name="connsiteY37" fmla="*/ 1494263 h 1931750"/>
              <a:gd name="connsiteX38" fmla="*/ 27641 w 2804294"/>
              <a:gd name="connsiteY38" fmla="*/ 1605775 h 1931750"/>
              <a:gd name="connsiteX39" fmla="*/ 5338 w 2804294"/>
              <a:gd name="connsiteY39" fmla="*/ 1839951 h 1931750"/>
              <a:gd name="connsiteX40" fmla="*/ 1063 w 2804294"/>
              <a:gd name="connsiteY40" fmla="*/ 1798862 h 1931750"/>
              <a:gd name="connsiteX41" fmla="*/ 17008 w 2804294"/>
              <a:gd name="connsiteY41" fmla="*/ 1851538 h 1931750"/>
              <a:gd name="connsiteX42" fmla="*/ 128636 w 2804294"/>
              <a:gd name="connsiteY42" fmla="*/ 1852185 h 1931750"/>
              <a:gd name="connsiteX43" fmla="*/ 21003 w 2804294"/>
              <a:gd name="connsiteY43" fmla="*/ 1847974 h 1931750"/>
              <a:gd name="connsiteX44" fmla="*/ 254653 w 2804294"/>
              <a:gd name="connsiteY44" fmla="*/ 1851172 h 1931750"/>
              <a:gd name="connsiteX45" fmla="*/ 261973 w 2804294"/>
              <a:gd name="connsiteY45" fmla="*/ 1852146 h 1931750"/>
              <a:gd name="connsiteX46" fmla="*/ 465375 w 2804294"/>
              <a:gd name="connsiteY46" fmla="*/ 1870916 h 1931750"/>
              <a:gd name="connsiteX47" fmla="*/ 588466 w 2804294"/>
              <a:gd name="connsiteY47" fmla="*/ 1922976 h 1931750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53 w 2804294"/>
              <a:gd name="connsiteY44" fmla="*/ 1851172 h 1974599"/>
              <a:gd name="connsiteX45" fmla="*/ 261973 w 2804294"/>
              <a:gd name="connsiteY45" fmla="*/ 1852146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53 w 2804294"/>
              <a:gd name="connsiteY44" fmla="*/ 1851172 h 1974599"/>
              <a:gd name="connsiteX45" fmla="*/ 261945 w 2804294"/>
              <a:gd name="connsiteY45" fmla="*/ 1923242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53 w 2804294"/>
              <a:gd name="connsiteY44" fmla="*/ 1851172 h 1974599"/>
              <a:gd name="connsiteX45" fmla="*/ 261945 w 2804294"/>
              <a:gd name="connsiteY45" fmla="*/ 1923242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261945 w 2804294"/>
              <a:gd name="connsiteY45" fmla="*/ 1923242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261945 w 2804294"/>
              <a:gd name="connsiteY45" fmla="*/ 1923242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261945 w 2804294"/>
              <a:gd name="connsiteY45" fmla="*/ 1923242 h 1974599"/>
              <a:gd name="connsiteX46" fmla="*/ 251002 w 2804294"/>
              <a:gd name="connsiteY46" fmla="*/ 1942009 h 1974599"/>
              <a:gd name="connsiteX47" fmla="*/ 588466 w 2804294"/>
              <a:gd name="connsiteY47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102217 w 2804294"/>
              <a:gd name="connsiteY45" fmla="*/ 1847670 h 1974599"/>
              <a:gd name="connsiteX46" fmla="*/ 261945 w 2804294"/>
              <a:gd name="connsiteY46" fmla="*/ 1923242 h 1974599"/>
              <a:gd name="connsiteX47" fmla="*/ 251002 w 2804294"/>
              <a:gd name="connsiteY47" fmla="*/ 1942009 h 1974599"/>
              <a:gd name="connsiteX48" fmla="*/ 588466 w 2804294"/>
              <a:gd name="connsiteY48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96280 w 2804294"/>
              <a:gd name="connsiteY45" fmla="*/ 1835796 h 1974599"/>
              <a:gd name="connsiteX46" fmla="*/ 102217 w 2804294"/>
              <a:gd name="connsiteY46" fmla="*/ 1847670 h 1974599"/>
              <a:gd name="connsiteX47" fmla="*/ 261945 w 2804294"/>
              <a:gd name="connsiteY47" fmla="*/ 1923242 h 1974599"/>
              <a:gd name="connsiteX48" fmla="*/ 251002 w 2804294"/>
              <a:gd name="connsiteY48" fmla="*/ 1942009 h 1974599"/>
              <a:gd name="connsiteX49" fmla="*/ 588466 w 2804294"/>
              <a:gd name="connsiteY49" fmla="*/ 1922976 h 1974599"/>
              <a:gd name="connsiteX0" fmla="*/ 588466 w 2804294"/>
              <a:gd name="connsiteY0" fmla="*/ 1922976 h 1974599"/>
              <a:gd name="connsiteX1" fmla="*/ 941719 w 2804294"/>
              <a:gd name="connsiteY1" fmla="*/ 1860945 h 1974599"/>
              <a:gd name="connsiteX2" fmla="*/ 964343 w 2804294"/>
              <a:gd name="connsiteY2" fmla="*/ 1427356 h 1974599"/>
              <a:gd name="connsiteX3" fmla="*/ 2079465 w 2804294"/>
              <a:gd name="connsiteY3" fmla="*/ 1416205 h 1974599"/>
              <a:gd name="connsiteX4" fmla="*/ 2068314 w 2804294"/>
              <a:gd name="connsiteY4" fmla="*/ 568712 h 1974599"/>
              <a:gd name="connsiteX5" fmla="*/ 2224431 w 2804294"/>
              <a:gd name="connsiteY5" fmla="*/ 468351 h 1974599"/>
              <a:gd name="connsiteX6" fmla="*/ 2570119 w 2804294"/>
              <a:gd name="connsiteY6" fmla="*/ 289931 h 1974599"/>
              <a:gd name="connsiteX7" fmla="*/ 2804294 w 2804294"/>
              <a:gd name="connsiteY7" fmla="*/ 301083 h 1974599"/>
              <a:gd name="connsiteX8" fmla="*/ 2804294 w 2804294"/>
              <a:gd name="connsiteY8" fmla="*/ 133814 h 1974599"/>
              <a:gd name="connsiteX9" fmla="*/ 2759690 w 2804294"/>
              <a:gd name="connsiteY9" fmla="*/ 55756 h 1974599"/>
              <a:gd name="connsiteX10" fmla="*/ 2748538 w 2804294"/>
              <a:gd name="connsiteY10" fmla="*/ 22302 h 1974599"/>
              <a:gd name="connsiteX11" fmla="*/ 2692782 w 2804294"/>
              <a:gd name="connsiteY11" fmla="*/ 0 h 1974599"/>
              <a:gd name="connsiteX12" fmla="*/ 2681631 w 2804294"/>
              <a:gd name="connsiteY12" fmla="*/ 44605 h 1974599"/>
              <a:gd name="connsiteX13" fmla="*/ 2558968 w 2804294"/>
              <a:gd name="connsiteY13" fmla="*/ 11151 h 1974599"/>
              <a:gd name="connsiteX14" fmla="*/ 2525514 w 2804294"/>
              <a:gd name="connsiteY14" fmla="*/ 100361 h 1974599"/>
              <a:gd name="connsiteX15" fmla="*/ 2414002 w 2804294"/>
              <a:gd name="connsiteY15" fmla="*/ 66907 h 1974599"/>
              <a:gd name="connsiteX16" fmla="*/ 2369397 w 2804294"/>
              <a:gd name="connsiteY16" fmla="*/ 100361 h 1974599"/>
              <a:gd name="connsiteX17" fmla="*/ 2291338 w 2804294"/>
              <a:gd name="connsiteY17" fmla="*/ 100361 h 1974599"/>
              <a:gd name="connsiteX18" fmla="*/ 2291338 w 2804294"/>
              <a:gd name="connsiteY18" fmla="*/ 100361 h 1974599"/>
              <a:gd name="connsiteX19" fmla="*/ 2213280 w 2804294"/>
              <a:gd name="connsiteY19" fmla="*/ 144966 h 1974599"/>
              <a:gd name="connsiteX20" fmla="*/ 2135221 w 2804294"/>
              <a:gd name="connsiteY20" fmla="*/ 178419 h 1974599"/>
              <a:gd name="connsiteX21" fmla="*/ 2079465 w 2804294"/>
              <a:gd name="connsiteY21" fmla="*/ 178419 h 1974599"/>
              <a:gd name="connsiteX22" fmla="*/ 2079465 w 2804294"/>
              <a:gd name="connsiteY22" fmla="*/ 178419 h 1974599"/>
              <a:gd name="connsiteX23" fmla="*/ 2079465 w 2804294"/>
              <a:gd name="connsiteY23" fmla="*/ 334536 h 1974599"/>
              <a:gd name="connsiteX24" fmla="*/ 1945651 w 2804294"/>
              <a:gd name="connsiteY24" fmla="*/ 312234 h 1974599"/>
              <a:gd name="connsiteX25" fmla="*/ 1856441 w 2804294"/>
              <a:gd name="connsiteY25" fmla="*/ 367990 h 1974599"/>
              <a:gd name="connsiteX26" fmla="*/ 1744929 w 2804294"/>
              <a:gd name="connsiteY26" fmla="*/ 401444 h 1974599"/>
              <a:gd name="connsiteX27" fmla="*/ 1689173 w 2804294"/>
              <a:gd name="connsiteY27" fmla="*/ 356839 h 1974599"/>
              <a:gd name="connsiteX28" fmla="*/ 1655719 w 2804294"/>
              <a:gd name="connsiteY28" fmla="*/ 390292 h 1974599"/>
              <a:gd name="connsiteX29" fmla="*/ 1577660 w 2804294"/>
              <a:gd name="connsiteY29" fmla="*/ 446048 h 1974599"/>
              <a:gd name="connsiteX30" fmla="*/ 1466148 w 2804294"/>
              <a:gd name="connsiteY30" fmla="*/ 434897 h 1974599"/>
              <a:gd name="connsiteX31" fmla="*/ 1231973 w 2804294"/>
              <a:gd name="connsiteY31" fmla="*/ 568712 h 1974599"/>
              <a:gd name="connsiteX32" fmla="*/ 1109309 w 2804294"/>
              <a:gd name="connsiteY32" fmla="*/ 680224 h 1974599"/>
              <a:gd name="connsiteX33" fmla="*/ 640958 w 2804294"/>
              <a:gd name="connsiteY33" fmla="*/ 802887 h 1974599"/>
              <a:gd name="connsiteX34" fmla="*/ 574051 w 2804294"/>
              <a:gd name="connsiteY34" fmla="*/ 858644 h 1974599"/>
              <a:gd name="connsiteX35" fmla="*/ 440236 w 2804294"/>
              <a:gd name="connsiteY35" fmla="*/ 1182029 h 1974599"/>
              <a:gd name="connsiteX36" fmla="*/ 128002 w 2804294"/>
              <a:gd name="connsiteY36" fmla="*/ 1349297 h 1974599"/>
              <a:gd name="connsiteX37" fmla="*/ 105699 w 2804294"/>
              <a:gd name="connsiteY37" fmla="*/ 1494263 h 1974599"/>
              <a:gd name="connsiteX38" fmla="*/ 27641 w 2804294"/>
              <a:gd name="connsiteY38" fmla="*/ 1605775 h 1974599"/>
              <a:gd name="connsiteX39" fmla="*/ 5338 w 2804294"/>
              <a:gd name="connsiteY39" fmla="*/ 1839951 h 1974599"/>
              <a:gd name="connsiteX40" fmla="*/ 1063 w 2804294"/>
              <a:gd name="connsiteY40" fmla="*/ 1798862 h 1974599"/>
              <a:gd name="connsiteX41" fmla="*/ 17008 w 2804294"/>
              <a:gd name="connsiteY41" fmla="*/ 1851538 h 1974599"/>
              <a:gd name="connsiteX42" fmla="*/ 128636 w 2804294"/>
              <a:gd name="connsiteY42" fmla="*/ 1852185 h 1974599"/>
              <a:gd name="connsiteX43" fmla="*/ 21003 w 2804294"/>
              <a:gd name="connsiteY43" fmla="*/ 1847974 h 1974599"/>
              <a:gd name="connsiteX44" fmla="*/ 254625 w 2804294"/>
              <a:gd name="connsiteY44" fmla="*/ 1850866 h 1974599"/>
              <a:gd name="connsiteX45" fmla="*/ 108153 w 2804294"/>
              <a:gd name="connsiteY45" fmla="*/ 1847670 h 1974599"/>
              <a:gd name="connsiteX46" fmla="*/ 96280 w 2804294"/>
              <a:gd name="connsiteY46" fmla="*/ 1835796 h 1974599"/>
              <a:gd name="connsiteX47" fmla="*/ 102217 w 2804294"/>
              <a:gd name="connsiteY47" fmla="*/ 1847670 h 1974599"/>
              <a:gd name="connsiteX48" fmla="*/ 261945 w 2804294"/>
              <a:gd name="connsiteY48" fmla="*/ 1923242 h 1974599"/>
              <a:gd name="connsiteX49" fmla="*/ 251002 w 2804294"/>
              <a:gd name="connsiteY49" fmla="*/ 1942009 h 1974599"/>
              <a:gd name="connsiteX50" fmla="*/ 588466 w 2804294"/>
              <a:gd name="connsiteY50" fmla="*/ 1922976 h 1974599"/>
              <a:gd name="connsiteX0" fmla="*/ 108153 w 2804294"/>
              <a:gd name="connsiteY0" fmla="*/ 1847670 h 1974599"/>
              <a:gd name="connsiteX1" fmla="*/ 96280 w 2804294"/>
              <a:gd name="connsiteY1" fmla="*/ 1835796 h 1974599"/>
              <a:gd name="connsiteX2" fmla="*/ 102217 w 2804294"/>
              <a:gd name="connsiteY2" fmla="*/ 1847670 h 1974599"/>
              <a:gd name="connsiteX3" fmla="*/ 261945 w 2804294"/>
              <a:gd name="connsiteY3" fmla="*/ 1923242 h 1974599"/>
              <a:gd name="connsiteX4" fmla="*/ 251002 w 2804294"/>
              <a:gd name="connsiteY4" fmla="*/ 1942009 h 1974599"/>
              <a:gd name="connsiteX5" fmla="*/ 588466 w 2804294"/>
              <a:gd name="connsiteY5" fmla="*/ 1922976 h 1974599"/>
              <a:gd name="connsiteX6" fmla="*/ 941719 w 2804294"/>
              <a:gd name="connsiteY6" fmla="*/ 1860945 h 1974599"/>
              <a:gd name="connsiteX7" fmla="*/ 964343 w 2804294"/>
              <a:gd name="connsiteY7" fmla="*/ 1427356 h 1974599"/>
              <a:gd name="connsiteX8" fmla="*/ 2079465 w 2804294"/>
              <a:gd name="connsiteY8" fmla="*/ 1416205 h 1974599"/>
              <a:gd name="connsiteX9" fmla="*/ 2068314 w 2804294"/>
              <a:gd name="connsiteY9" fmla="*/ 568712 h 1974599"/>
              <a:gd name="connsiteX10" fmla="*/ 2224431 w 2804294"/>
              <a:gd name="connsiteY10" fmla="*/ 468351 h 1974599"/>
              <a:gd name="connsiteX11" fmla="*/ 2570119 w 2804294"/>
              <a:gd name="connsiteY11" fmla="*/ 289931 h 1974599"/>
              <a:gd name="connsiteX12" fmla="*/ 2804294 w 2804294"/>
              <a:gd name="connsiteY12" fmla="*/ 301083 h 1974599"/>
              <a:gd name="connsiteX13" fmla="*/ 2804294 w 2804294"/>
              <a:gd name="connsiteY13" fmla="*/ 133814 h 1974599"/>
              <a:gd name="connsiteX14" fmla="*/ 2759690 w 2804294"/>
              <a:gd name="connsiteY14" fmla="*/ 55756 h 1974599"/>
              <a:gd name="connsiteX15" fmla="*/ 2748538 w 2804294"/>
              <a:gd name="connsiteY15" fmla="*/ 22302 h 1974599"/>
              <a:gd name="connsiteX16" fmla="*/ 2692782 w 2804294"/>
              <a:gd name="connsiteY16" fmla="*/ 0 h 1974599"/>
              <a:gd name="connsiteX17" fmla="*/ 2681631 w 2804294"/>
              <a:gd name="connsiteY17" fmla="*/ 44605 h 1974599"/>
              <a:gd name="connsiteX18" fmla="*/ 2558968 w 2804294"/>
              <a:gd name="connsiteY18" fmla="*/ 11151 h 1974599"/>
              <a:gd name="connsiteX19" fmla="*/ 2525514 w 2804294"/>
              <a:gd name="connsiteY19" fmla="*/ 100361 h 1974599"/>
              <a:gd name="connsiteX20" fmla="*/ 2414002 w 2804294"/>
              <a:gd name="connsiteY20" fmla="*/ 66907 h 1974599"/>
              <a:gd name="connsiteX21" fmla="*/ 2369397 w 2804294"/>
              <a:gd name="connsiteY21" fmla="*/ 100361 h 1974599"/>
              <a:gd name="connsiteX22" fmla="*/ 2291338 w 2804294"/>
              <a:gd name="connsiteY22" fmla="*/ 100361 h 1974599"/>
              <a:gd name="connsiteX23" fmla="*/ 2291338 w 2804294"/>
              <a:gd name="connsiteY23" fmla="*/ 100361 h 1974599"/>
              <a:gd name="connsiteX24" fmla="*/ 2213280 w 2804294"/>
              <a:gd name="connsiteY24" fmla="*/ 144966 h 1974599"/>
              <a:gd name="connsiteX25" fmla="*/ 2135221 w 2804294"/>
              <a:gd name="connsiteY25" fmla="*/ 178419 h 1974599"/>
              <a:gd name="connsiteX26" fmla="*/ 2079465 w 2804294"/>
              <a:gd name="connsiteY26" fmla="*/ 178419 h 1974599"/>
              <a:gd name="connsiteX27" fmla="*/ 2079465 w 2804294"/>
              <a:gd name="connsiteY27" fmla="*/ 178419 h 1974599"/>
              <a:gd name="connsiteX28" fmla="*/ 2079465 w 2804294"/>
              <a:gd name="connsiteY28" fmla="*/ 334536 h 1974599"/>
              <a:gd name="connsiteX29" fmla="*/ 1945651 w 2804294"/>
              <a:gd name="connsiteY29" fmla="*/ 312234 h 1974599"/>
              <a:gd name="connsiteX30" fmla="*/ 1856441 w 2804294"/>
              <a:gd name="connsiteY30" fmla="*/ 367990 h 1974599"/>
              <a:gd name="connsiteX31" fmla="*/ 1744929 w 2804294"/>
              <a:gd name="connsiteY31" fmla="*/ 401444 h 1974599"/>
              <a:gd name="connsiteX32" fmla="*/ 1689173 w 2804294"/>
              <a:gd name="connsiteY32" fmla="*/ 356839 h 1974599"/>
              <a:gd name="connsiteX33" fmla="*/ 1655719 w 2804294"/>
              <a:gd name="connsiteY33" fmla="*/ 390292 h 1974599"/>
              <a:gd name="connsiteX34" fmla="*/ 1577660 w 2804294"/>
              <a:gd name="connsiteY34" fmla="*/ 446048 h 1974599"/>
              <a:gd name="connsiteX35" fmla="*/ 1466148 w 2804294"/>
              <a:gd name="connsiteY35" fmla="*/ 434897 h 1974599"/>
              <a:gd name="connsiteX36" fmla="*/ 1231973 w 2804294"/>
              <a:gd name="connsiteY36" fmla="*/ 568712 h 1974599"/>
              <a:gd name="connsiteX37" fmla="*/ 1109309 w 2804294"/>
              <a:gd name="connsiteY37" fmla="*/ 680224 h 1974599"/>
              <a:gd name="connsiteX38" fmla="*/ 640958 w 2804294"/>
              <a:gd name="connsiteY38" fmla="*/ 802887 h 1974599"/>
              <a:gd name="connsiteX39" fmla="*/ 574051 w 2804294"/>
              <a:gd name="connsiteY39" fmla="*/ 858644 h 1974599"/>
              <a:gd name="connsiteX40" fmla="*/ 440236 w 2804294"/>
              <a:gd name="connsiteY40" fmla="*/ 1182029 h 1974599"/>
              <a:gd name="connsiteX41" fmla="*/ 128002 w 2804294"/>
              <a:gd name="connsiteY41" fmla="*/ 1349297 h 1974599"/>
              <a:gd name="connsiteX42" fmla="*/ 105699 w 2804294"/>
              <a:gd name="connsiteY42" fmla="*/ 1494263 h 1974599"/>
              <a:gd name="connsiteX43" fmla="*/ 27641 w 2804294"/>
              <a:gd name="connsiteY43" fmla="*/ 1605775 h 1974599"/>
              <a:gd name="connsiteX44" fmla="*/ 5338 w 2804294"/>
              <a:gd name="connsiteY44" fmla="*/ 1839951 h 1974599"/>
              <a:gd name="connsiteX45" fmla="*/ 1063 w 2804294"/>
              <a:gd name="connsiteY45" fmla="*/ 1798862 h 1974599"/>
              <a:gd name="connsiteX46" fmla="*/ 17008 w 2804294"/>
              <a:gd name="connsiteY46" fmla="*/ 1851538 h 1974599"/>
              <a:gd name="connsiteX47" fmla="*/ 128636 w 2804294"/>
              <a:gd name="connsiteY47" fmla="*/ 1852185 h 1974599"/>
              <a:gd name="connsiteX48" fmla="*/ 21003 w 2804294"/>
              <a:gd name="connsiteY48" fmla="*/ 1847974 h 1974599"/>
              <a:gd name="connsiteX49" fmla="*/ 346055 w 2804294"/>
              <a:gd name="connsiteY49" fmla="*/ 1942291 h 1974599"/>
              <a:gd name="connsiteX0" fmla="*/ 108153 w 2804294"/>
              <a:gd name="connsiteY0" fmla="*/ 1847670 h 1974599"/>
              <a:gd name="connsiteX1" fmla="*/ 96280 w 2804294"/>
              <a:gd name="connsiteY1" fmla="*/ 1835796 h 1974599"/>
              <a:gd name="connsiteX2" fmla="*/ 102217 w 2804294"/>
              <a:gd name="connsiteY2" fmla="*/ 1847670 h 1974599"/>
              <a:gd name="connsiteX3" fmla="*/ 261945 w 2804294"/>
              <a:gd name="connsiteY3" fmla="*/ 1923242 h 1974599"/>
              <a:gd name="connsiteX4" fmla="*/ 251002 w 2804294"/>
              <a:gd name="connsiteY4" fmla="*/ 1942009 h 1974599"/>
              <a:gd name="connsiteX5" fmla="*/ 588466 w 2804294"/>
              <a:gd name="connsiteY5" fmla="*/ 1922976 h 1974599"/>
              <a:gd name="connsiteX6" fmla="*/ 941719 w 2804294"/>
              <a:gd name="connsiteY6" fmla="*/ 1860945 h 1974599"/>
              <a:gd name="connsiteX7" fmla="*/ 964343 w 2804294"/>
              <a:gd name="connsiteY7" fmla="*/ 1427356 h 1974599"/>
              <a:gd name="connsiteX8" fmla="*/ 2079465 w 2804294"/>
              <a:gd name="connsiteY8" fmla="*/ 1416205 h 1974599"/>
              <a:gd name="connsiteX9" fmla="*/ 2068314 w 2804294"/>
              <a:gd name="connsiteY9" fmla="*/ 568712 h 1974599"/>
              <a:gd name="connsiteX10" fmla="*/ 2224431 w 2804294"/>
              <a:gd name="connsiteY10" fmla="*/ 468351 h 1974599"/>
              <a:gd name="connsiteX11" fmla="*/ 2570119 w 2804294"/>
              <a:gd name="connsiteY11" fmla="*/ 289931 h 1974599"/>
              <a:gd name="connsiteX12" fmla="*/ 2804294 w 2804294"/>
              <a:gd name="connsiteY12" fmla="*/ 301083 h 1974599"/>
              <a:gd name="connsiteX13" fmla="*/ 2804294 w 2804294"/>
              <a:gd name="connsiteY13" fmla="*/ 133814 h 1974599"/>
              <a:gd name="connsiteX14" fmla="*/ 2759690 w 2804294"/>
              <a:gd name="connsiteY14" fmla="*/ 55756 h 1974599"/>
              <a:gd name="connsiteX15" fmla="*/ 2748538 w 2804294"/>
              <a:gd name="connsiteY15" fmla="*/ 22302 h 1974599"/>
              <a:gd name="connsiteX16" fmla="*/ 2692782 w 2804294"/>
              <a:gd name="connsiteY16" fmla="*/ 0 h 1974599"/>
              <a:gd name="connsiteX17" fmla="*/ 2681631 w 2804294"/>
              <a:gd name="connsiteY17" fmla="*/ 44605 h 1974599"/>
              <a:gd name="connsiteX18" fmla="*/ 2558968 w 2804294"/>
              <a:gd name="connsiteY18" fmla="*/ 11151 h 1974599"/>
              <a:gd name="connsiteX19" fmla="*/ 2525514 w 2804294"/>
              <a:gd name="connsiteY19" fmla="*/ 100361 h 1974599"/>
              <a:gd name="connsiteX20" fmla="*/ 2414002 w 2804294"/>
              <a:gd name="connsiteY20" fmla="*/ 66907 h 1974599"/>
              <a:gd name="connsiteX21" fmla="*/ 2369397 w 2804294"/>
              <a:gd name="connsiteY21" fmla="*/ 100361 h 1974599"/>
              <a:gd name="connsiteX22" fmla="*/ 2291338 w 2804294"/>
              <a:gd name="connsiteY22" fmla="*/ 100361 h 1974599"/>
              <a:gd name="connsiteX23" fmla="*/ 2291338 w 2804294"/>
              <a:gd name="connsiteY23" fmla="*/ 100361 h 1974599"/>
              <a:gd name="connsiteX24" fmla="*/ 2213280 w 2804294"/>
              <a:gd name="connsiteY24" fmla="*/ 144966 h 1974599"/>
              <a:gd name="connsiteX25" fmla="*/ 2135221 w 2804294"/>
              <a:gd name="connsiteY25" fmla="*/ 178419 h 1974599"/>
              <a:gd name="connsiteX26" fmla="*/ 2079465 w 2804294"/>
              <a:gd name="connsiteY26" fmla="*/ 178419 h 1974599"/>
              <a:gd name="connsiteX27" fmla="*/ 2079465 w 2804294"/>
              <a:gd name="connsiteY27" fmla="*/ 178419 h 1974599"/>
              <a:gd name="connsiteX28" fmla="*/ 2079465 w 2804294"/>
              <a:gd name="connsiteY28" fmla="*/ 334536 h 1974599"/>
              <a:gd name="connsiteX29" fmla="*/ 1945651 w 2804294"/>
              <a:gd name="connsiteY29" fmla="*/ 312234 h 1974599"/>
              <a:gd name="connsiteX30" fmla="*/ 1856441 w 2804294"/>
              <a:gd name="connsiteY30" fmla="*/ 367990 h 1974599"/>
              <a:gd name="connsiteX31" fmla="*/ 1744929 w 2804294"/>
              <a:gd name="connsiteY31" fmla="*/ 401444 h 1974599"/>
              <a:gd name="connsiteX32" fmla="*/ 1689173 w 2804294"/>
              <a:gd name="connsiteY32" fmla="*/ 356839 h 1974599"/>
              <a:gd name="connsiteX33" fmla="*/ 1655719 w 2804294"/>
              <a:gd name="connsiteY33" fmla="*/ 390292 h 1974599"/>
              <a:gd name="connsiteX34" fmla="*/ 1648887 w 2804294"/>
              <a:gd name="connsiteY34" fmla="*/ 231672 h 1974599"/>
              <a:gd name="connsiteX35" fmla="*/ 1466148 w 2804294"/>
              <a:gd name="connsiteY35" fmla="*/ 434897 h 1974599"/>
              <a:gd name="connsiteX36" fmla="*/ 1231973 w 2804294"/>
              <a:gd name="connsiteY36" fmla="*/ 568712 h 1974599"/>
              <a:gd name="connsiteX37" fmla="*/ 1109309 w 2804294"/>
              <a:gd name="connsiteY37" fmla="*/ 680224 h 1974599"/>
              <a:gd name="connsiteX38" fmla="*/ 640958 w 2804294"/>
              <a:gd name="connsiteY38" fmla="*/ 802887 h 1974599"/>
              <a:gd name="connsiteX39" fmla="*/ 574051 w 2804294"/>
              <a:gd name="connsiteY39" fmla="*/ 858644 h 1974599"/>
              <a:gd name="connsiteX40" fmla="*/ 440236 w 2804294"/>
              <a:gd name="connsiteY40" fmla="*/ 1182029 h 1974599"/>
              <a:gd name="connsiteX41" fmla="*/ 128002 w 2804294"/>
              <a:gd name="connsiteY41" fmla="*/ 1349297 h 1974599"/>
              <a:gd name="connsiteX42" fmla="*/ 105699 w 2804294"/>
              <a:gd name="connsiteY42" fmla="*/ 1494263 h 1974599"/>
              <a:gd name="connsiteX43" fmla="*/ 27641 w 2804294"/>
              <a:gd name="connsiteY43" fmla="*/ 1605775 h 1974599"/>
              <a:gd name="connsiteX44" fmla="*/ 5338 w 2804294"/>
              <a:gd name="connsiteY44" fmla="*/ 1839951 h 1974599"/>
              <a:gd name="connsiteX45" fmla="*/ 1063 w 2804294"/>
              <a:gd name="connsiteY45" fmla="*/ 1798862 h 1974599"/>
              <a:gd name="connsiteX46" fmla="*/ 17008 w 2804294"/>
              <a:gd name="connsiteY46" fmla="*/ 1851538 h 1974599"/>
              <a:gd name="connsiteX47" fmla="*/ 128636 w 2804294"/>
              <a:gd name="connsiteY47" fmla="*/ 1852185 h 1974599"/>
              <a:gd name="connsiteX48" fmla="*/ 21003 w 2804294"/>
              <a:gd name="connsiteY48" fmla="*/ 1847974 h 1974599"/>
              <a:gd name="connsiteX49" fmla="*/ 346055 w 2804294"/>
              <a:gd name="connsiteY49" fmla="*/ 1942291 h 1974599"/>
              <a:gd name="connsiteX0" fmla="*/ 108153 w 2804294"/>
              <a:gd name="connsiteY0" fmla="*/ 1886024 h 2012953"/>
              <a:gd name="connsiteX1" fmla="*/ 96280 w 2804294"/>
              <a:gd name="connsiteY1" fmla="*/ 1874150 h 2012953"/>
              <a:gd name="connsiteX2" fmla="*/ 102217 w 2804294"/>
              <a:gd name="connsiteY2" fmla="*/ 1886024 h 2012953"/>
              <a:gd name="connsiteX3" fmla="*/ 261945 w 2804294"/>
              <a:gd name="connsiteY3" fmla="*/ 1961596 h 2012953"/>
              <a:gd name="connsiteX4" fmla="*/ 251002 w 2804294"/>
              <a:gd name="connsiteY4" fmla="*/ 1980363 h 2012953"/>
              <a:gd name="connsiteX5" fmla="*/ 588466 w 2804294"/>
              <a:gd name="connsiteY5" fmla="*/ 1961330 h 2012953"/>
              <a:gd name="connsiteX6" fmla="*/ 941719 w 2804294"/>
              <a:gd name="connsiteY6" fmla="*/ 1899299 h 2012953"/>
              <a:gd name="connsiteX7" fmla="*/ 964343 w 2804294"/>
              <a:gd name="connsiteY7" fmla="*/ 1465710 h 2012953"/>
              <a:gd name="connsiteX8" fmla="*/ 2079465 w 2804294"/>
              <a:gd name="connsiteY8" fmla="*/ 1454559 h 2012953"/>
              <a:gd name="connsiteX9" fmla="*/ 2068314 w 2804294"/>
              <a:gd name="connsiteY9" fmla="*/ 607066 h 2012953"/>
              <a:gd name="connsiteX10" fmla="*/ 2224431 w 2804294"/>
              <a:gd name="connsiteY10" fmla="*/ 506705 h 2012953"/>
              <a:gd name="connsiteX11" fmla="*/ 2570119 w 2804294"/>
              <a:gd name="connsiteY11" fmla="*/ 328285 h 2012953"/>
              <a:gd name="connsiteX12" fmla="*/ 2804294 w 2804294"/>
              <a:gd name="connsiteY12" fmla="*/ 339437 h 2012953"/>
              <a:gd name="connsiteX13" fmla="*/ 2804294 w 2804294"/>
              <a:gd name="connsiteY13" fmla="*/ 172168 h 2012953"/>
              <a:gd name="connsiteX14" fmla="*/ 2759690 w 2804294"/>
              <a:gd name="connsiteY14" fmla="*/ 94110 h 2012953"/>
              <a:gd name="connsiteX15" fmla="*/ 2748538 w 2804294"/>
              <a:gd name="connsiteY15" fmla="*/ 60656 h 2012953"/>
              <a:gd name="connsiteX16" fmla="*/ 2692782 w 2804294"/>
              <a:gd name="connsiteY16" fmla="*/ 38354 h 2012953"/>
              <a:gd name="connsiteX17" fmla="*/ 2681631 w 2804294"/>
              <a:gd name="connsiteY17" fmla="*/ 82959 h 2012953"/>
              <a:gd name="connsiteX18" fmla="*/ 2558968 w 2804294"/>
              <a:gd name="connsiteY18" fmla="*/ 49505 h 2012953"/>
              <a:gd name="connsiteX19" fmla="*/ 2525514 w 2804294"/>
              <a:gd name="connsiteY19" fmla="*/ 138715 h 2012953"/>
              <a:gd name="connsiteX20" fmla="*/ 2414002 w 2804294"/>
              <a:gd name="connsiteY20" fmla="*/ 105261 h 2012953"/>
              <a:gd name="connsiteX21" fmla="*/ 2369397 w 2804294"/>
              <a:gd name="connsiteY21" fmla="*/ 138715 h 2012953"/>
              <a:gd name="connsiteX22" fmla="*/ 2291338 w 2804294"/>
              <a:gd name="connsiteY22" fmla="*/ 138715 h 2012953"/>
              <a:gd name="connsiteX23" fmla="*/ 2291338 w 2804294"/>
              <a:gd name="connsiteY23" fmla="*/ 138715 h 2012953"/>
              <a:gd name="connsiteX24" fmla="*/ 2213280 w 2804294"/>
              <a:gd name="connsiteY24" fmla="*/ 183320 h 2012953"/>
              <a:gd name="connsiteX25" fmla="*/ 2135221 w 2804294"/>
              <a:gd name="connsiteY25" fmla="*/ 216773 h 2012953"/>
              <a:gd name="connsiteX26" fmla="*/ 2079465 w 2804294"/>
              <a:gd name="connsiteY26" fmla="*/ 216773 h 2012953"/>
              <a:gd name="connsiteX27" fmla="*/ 2079465 w 2804294"/>
              <a:gd name="connsiteY27" fmla="*/ 216773 h 2012953"/>
              <a:gd name="connsiteX28" fmla="*/ 2079465 w 2804294"/>
              <a:gd name="connsiteY28" fmla="*/ 372890 h 2012953"/>
              <a:gd name="connsiteX29" fmla="*/ 1945651 w 2804294"/>
              <a:gd name="connsiteY29" fmla="*/ 350588 h 2012953"/>
              <a:gd name="connsiteX30" fmla="*/ 1856441 w 2804294"/>
              <a:gd name="connsiteY30" fmla="*/ 406344 h 2012953"/>
              <a:gd name="connsiteX31" fmla="*/ 1744929 w 2804294"/>
              <a:gd name="connsiteY31" fmla="*/ 439798 h 2012953"/>
              <a:gd name="connsiteX32" fmla="*/ 1689173 w 2804294"/>
              <a:gd name="connsiteY32" fmla="*/ 395193 h 2012953"/>
              <a:gd name="connsiteX33" fmla="*/ 1798367 w 2804294"/>
              <a:gd name="connsiteY33" fmla="*/ 0 h 2012953"/>
              <a:gd name="connsiteX34" fmla="*/ 1648887 w 2804294"/>
              <a:gd name="connsiteY34" fmla="*/ 270026 h 2012953"/>
              <a:gd name="connsiteX35" fmla="*/ 1466148 w 2804294"/>
              <a:gd name="connsiteY35" fmla="*/ 473251 h 2012953"/>
              <a:gd name="connsiteX36" fmla="*/ 1231973 w 2804294"/>
              <a:gd name="connsiteY36" fmla="*/ 607066 h 2012953"/>
              <a:gd name="connsiteX37" fmla="*/ 1109309 w 2804294"/>
              <a:gd name="connsiteY37" fmla="*/ 718578 h 2012953"/>
              <a:gd name="connsiteX38" fmla="*/ 640958 w 2804294"/>
              <a:gd name="connsiteY38" fmla="*/ 841241 h 2012953"/>
              <a:gd name="connsiteX39" fmla="*/ 574051 w 2804294"/>
              <a:gd name="connsiteY39" fmla="*/ 896998 h 2012953"/>
              <a:gd name="connsiteX40" fmla="*/ 440236 w 2804294"/>
              <a:gd name="connsiteY40" fmla="*/ 1220383 h 2012953"/>
              <a:gd name="connsiteX41" fmla="*/ 128002 w 2804294"/>
              <a:gd name="connsiteY41" fmla="*/ 1387651 h 2012953"/>
              <a:gd name="connsiteX42" fmla="*/ 105699 w 2804294"/>
              <a:gd name="connsiteY42" fmla="*/ 1532617 h 2012953"/>
              <a:gd name="connsiteX43" fmla="*/ 27641 w 2804294"/>
              <a:gd name="connsiteY43" fmla="*/ 1644129 h 2012953"/>
              <a:gd name="connsiteX44" fmla="*/ 5338 w 2804294"/>
              <a:gd name="connsiteY44" fmla="*/ 1878305 h 2012953"/>
              <a:gd name="connsiteX45" fmla="*/ 1063 w 2804294"/>
              <a:gd name="connsiteY45" fmla="*/ 1837216 h 2012953"/>
              <a:gd name="connsiteX46" fmla="*/ 17008 w 2804294"/>
              <a:gd name="connsiteY46" fmla="*/ 1889892 h 2012953"/>
              <a:gd name="connsiteX47" fmla="*/ 128636 w 2804294"/>
              <a:gd name="connsiteY47" fmla="*/ 1890539 h 2012953"/>
              <a:gd name="connsiteX48" fmla="*/ 21003 w 2804294"/>
              <a:gd name="connsiteY48" fmla="*/ 1886328 h 2012953"/>
              <a:gd name="connsiteX49" fmla="*/ 346055 w 2804294"/>
              <a:gd name="connsiteY49" fmla="*/ 1980645 h 2012953"/>
              <a:gd name="connsiteX0" fmla="*/ 108153 w 2804294"/>
              <a:gd name="connsiteY0" fmla="*/ 1886024 h 2012953"/>
              <a:gd name="connsiteX1" fmla="*/ 96280 w 2804294"/>
              <a:gd name="connsiteY1" fmla="*/ 1874150 h 2012953"/>
              <a:gd name="connsiteX2" fmla="*/ 102217 w 2804294"/>
              <a:gd name="connsiteY2" fmla="*/ 1886024 h 2012953"/>
              <a:gd name="connsiteX3" fmla="*/ 261945 w 2804294"/>
              <a:gd name="connsiteY3" fmla="*/ 1961596 h 2012953"/>
              <a:gd name="connsiteX4" fmla="*/ 251002 w 2804294"/>
              <a:gd name="connsiteY4" fmla="*/ 1980363 h 2012953"/>
              <a:gd name="connsiteX5" fmla="*/ 588466 w 2804294"/>
              <a:gd name="connsiteY5" fmla="*/ 1961330 h 2012953"/>
              <a:gd name="connsiteX6" fmla="*/ 941719 w 2804294"/>
              <a:gd name="connsiteY6" fmla="*/ 1899299 h 2012953"/>
              <a:gd name="connsiteX7" fmla="*/ 964343 w 2804294"/>
              <a:gd name="connsiteY7" fmla="*/ 1465710 h 2012953"/>
              <a:gd name="connsiteX8" fmla="*/ 2079465 w 2804294"/>
              <a:gd name="connsiteY8" fmla="*/ 1454559 h 2012953"/>
              <a:gd name="connsiteX9" fmla="*/ 2068314 w 2804294"/>
              <a:gd name="connsiteY9" fmla="*/ 607066 h 2012953"/>
              <a:gd name="connsiteX10" fmla="*/ 2224431 w 2804294"/>
              <a:gd name="connsiteY10" fmla="*/ 506705 h 2012953"/>
              <a:gd name="connsiteX11" fmla="*/ 2570119 w 2804294"/>
              <a:gd name="connsiteY11" fmla="*/ 328285 h 2012953"/>
              <a:gd name="connsiteX12" fmla="*/ 2804294 w 2804294"/>
              <a:gd name="connsiteY12" fmla="*/ 339437 h 2012953"/>
              <a:gd name="connsiteX13" fmla="*/ 2804294 w 2804294"/>
              <a:gd name="connsiteY13" fmla="*/ 172168 h 2012953"/>
              <a:gd name="connsiteX14" fmla="*/ 2759690 w 2804294"/>
              <a:gd name="connsiteY14" fmla="*/ 94110 h 2012953"/>
              <a:gd name="connsiteX15" fmla="*/ 2748538 w 2804294"/>
              <a:gd name="connsiteY15" fmla="*/ 60656 h 2012953"/>
              <a:gd name="connsiteX16" fmla="*/ 2692782 w 2804294"/>
              <a:gd name="connsiteY16" fmla="*/ 38354 h 2012953"/>
              <a:gd name="connsiteX17" fmla="*/ 2681631 w 2804294"/>
              <a:gd name="connsiteY17" fmla="*/ 82959 h 2012953"/>
              <a:gd name="connsiteX18" fmla="*/ 2558968 w 2804294"/>
              <a:gd name="connsiteY18" fmla="*/ 49505 h 2012953"/>
              <a:gd name="connsiteX19" fmla="*/ 2525514 w 2804294"/>
              <a:gd name="connsiteY19" fmla="*/ 138715 h 2012953"/>
              <a:gd name="connsiteX20" fmla="*/ 2414002 w 2804294"/>
              <a:gd name="connsiteY20" fmla="*/ 105261 h 2012953"/>
              <a:gd name="connsiteX21" fmla="*/ 2369397 w 2804294"/>
              <a:gd name="connsiteY21" fmla="*/ 138715 h 2012953"/>
              <a:gd name="connsiteX22" fmla="*/ 2291338 w 2804294"/>
              <a:gd name="connsiteY22" fmla="*/ 138715 h 2012953"/>
              <a:gd name="connsiteX23" fmla="*/ 2291338 w 2804294"/>
              <a:gd name="connsiteY23" fmla="*/ 138715 h 2012953"/>
              <a:gd name="connsiteX24" fmla="*/ 2213280 w 2804294"/>
              <a:gd name="connsiteY24" fmla="*/ 183320 h 2012953"/>
              <a:gd name="connsiteX25" fmla="*/ 2135221 w 2804294"/>
              <a:gd name="connsiteY25" fmla="*/ 216773 h 2012953"/>
              <a:gd name="connsiteX26" fmla="*/ 2079465 w 2804294"/>
              <a:gd name="connsiteY26" fmla="*/ 216773 h 2012953"/>
              <a:gd name="connsiteX27" fmla="*/ 2079465 w 2804294"/>
              <a:gd name="connsiteY27" fmla="*/ 216773 h 2012953"/>
              <a:gd name="connsiteX28" fmla="*/ 2079465 w 2804294"/>
              <a:gd name="connsiteY28" fmla="*/ 372890 h 2012953"/>
              <a:gd name="connsiteX29" fmla="*/ 1945651 w 2804294"/>
              <a:gd name="connsiteY29" fmla="*/ 350588 h 2012953"/>
              <a:gd name="connsiteX30" fmla="*/ 1856441 w 2804294"/>
              <a:gd name="connsiteY30" fmla="*/ 406344 h 2012953"/>
              <a:gd name="connsiteX31" fmla="*/ 1744929 w 2804294"/>
              <a:gd name="connsiteY31" fmla="*/ 439798 h 2012953"/>
              <a:gd name="connsiteX32" fmla="*/ 1689173 w 2804294"/>
              <a:gd name="connsiteY32" fmla="*/ 395193 h 2012953"/>
              <a:gd name="connsiteX33" fmla="*/ 1798367 w 2804294"/>
              <a:gd name="connsiteY33" fmla="*/ 0 h 2012953"/>
              <a:gd name="connsiteX34" fmla="*/ 1648887 w 2804294"/>
              <a:gd name="connsiteY34" fmla="*/ 270026 h 2012953"/>
              <a:gd name="connsiteX35" fmla="*/ 1466148 w 2804294"/>
              <a:gd name="connsiteY35" fmla="*/ 473251 h 2012953"/>
              <a:gd name="connsiteX36" fmla="*/ 1231973 w 2804294"/>
              <a:gd name="connsiteY36" fmla="*/ 607066 h 2012953"/>
              <a:gd name="connsiteX37" fmla="*/ 1109309 w 2804294"/>
              <a:gd name="connsiteY37" fmla="*/ 718578 h 2012953"/>
              <a:gd name="connsiteX38" fmla="*/ 640958 w 2804294"/>
              <a:gd name="connsiteY38" fmla="*/ 841241 h 2012953"/>
              <a:gd name="connsiteX39" fmla="*/ 574051 w 2804294"/>
              <a:gd name="connsiteY39" fmla="*/ 896998 h 2012953"/>
              <a:gd name="connsiteX40" fmla="*/ 440236 w 2804294"/>
              <a:gd name="connsiteY40" fmla="*/ 1220383 h 2012953"/>
              <a:gd name="connsiteX41" fmla="*/ 128002 w 2804294"/>
              <a:gd name="connsiteY41" fmla="*/ 1387651 h 2012953"/>
              <a:gd name="connsiteX42" fmla="*/ 105699 w 2804294"/>
              <a:gd name="connsiteY42" fmla="*/ 1532617 h 2012953"/>
              <a:gd name="connsiteX43" fmla="*/ 27641 w 2804294"/>
              <a:gd name="connsiteY43" fmla="*/ 1644129 h 2012953"/>
              <a:gd name="connsiteX44" fmla="*/ 5338 w 2804294"/>
              <a:gd name="connsiteY44" fmla="*/ 1878305 h 2012953"/>
              <a:gd name="connsiteX45" fmla="*/ 1063 w 2804294"/>
              <a:gd name="connsiteY45" fmla="*/ 1837216 h 2012953"/>
              <a:gd name="connsiteX46" fmla="*/ 17008 w 2804294"/>
              <a:gd name="connsiteY46" fmla="*/ 1889892 h 2012953"/>
              <a:gd name="connsiteX47" fmla="*/ 128636 w 2804294"/>
              <a:gd name="connsiteY47" fmla="*/ 1890539 h 2012953"/>
              <a:gd name="connsiteX48" fmla="*/ 21003 w 2804294"/>
              <a:gd name="connsiteY48" fmla="*/ 1886328 h 2012953"/>
              <a:gd name="connsiteX49" fmla="*/ 346055 w 2804294"/>
              <a:gd name="connsiteY49" fmla="*/ 1980645 h 2012953"/>
              <a:gd name="connsiteX0" fmla="*/ 108153 w 2804294"/>
              <a:gd name="connsiteY0" fmla="*/ 1886024 h 2012953"/>
              <a:gd name="connsiteX1" fmla="*/ 96280 w 2804294"/>
              <a:gd name="connsiteY1" fmla="*/ 1874150 h 2012953"/>
              <a:gd name="connsiteX2" fmla="*/ 102217 w 2804294"/>
              <a:gd name="connsiteY2" fmla="*/ 1886024 h 2012953"/>
              <a:gd name="connsiteX3" fmla="*/ 261945 w 2804294"/>
              <a:gd name="connsiteY3" fmla="*/ 1961596 h 2012953"/>
              <a:gd name="connsiteX4" fmla="*/ 251002 w 2804294"/>
              <a:gd name="connsiteY4" fmla="*/ 1980363 h 2012953"/>
              <a:gd name="connsiteX5" fmla="*/ 588466 w 2804294"/>
              <a:gd name="connsiteY5" fmla="*/ 1961330 h 2012953"/>
              <a:gd name="connsiteX6" fmla="*/ 941719 w 2804294"/>
              <a:gd name="connsiteY6" fmla="*/ 1899299 h 2012953"/>
              <a:gd name="connsiteX7" fmla="*/ 964343 w 2804294"/>
              <a:gd name="connsiteY7" fmla="*/ 1465710 h 2012953"/>
              <a:gd name="connsiteX8" fmla="*/ 2079465 w 2804294"/>
              <a:gd name="connsiteY8" fmla="*/ 1454559 h 2012953"/>
              <a:gd name="connsiteX9" fmla="*/ 2068314 w 2804294"/>
              <a:gd name="connsiteY9" fmla="*/ 607066 h 2012953"/>
              <a:gd name="connsiteX10" fmla="*/ 2224431 w 2804294"/>
              <a:gd name="connsiteY10" fmla="*/ 506705 h 2012953"/>
              <a:gd name="connsiteX11" fmla="*/ 2570119 w 2804294"/>
              <a:gd name="connsiteY11" fmla="*/ 328285 h 2012953"/>
              <a:gd name="connsiteX12" fmla="*/ 2804294 w 2804294"/>
              <a:gd name="connsiteY12" fmla="*/ 339437 h 2012953"/>
              <a:gd name="connsiteX13" fmla="*/ 2804294 w 2804294"/>
              <a:gd name="connsiteY13" fmla="*/ 172168 h 2012953"/>
              <a:gd name="connsiteX14" fmla="*/ 2759690 w 2804294"/>
              <a:gd name="connsiteY14" fmla="*/ 94110 h 2012953"/>
              <a:gd name="connsiteX15" fmla="*/ 2748538 w 2804294"/>
              <a:gd name="connsiteY15" fmla="*/ 60656 h 2012953"/>
              <a:gd name="connsiteX16" fmla="*/ 2692782 w 2804294"/>
              <a:gd name="connsiteY16" fmla="*/ 38354 h 2012953"/>
              <a:gd name="connsiteX17" fmla="*/ 2681631 w 2804294"/>
              <a:gd name="connsiteY17" fmla="*/ 82959 h 2012953"/>
              <a:gd name="connsiteX18" fmla="*/ 2558968 w 2804294"/>
              <a:gd name="connsiteY18" fmla="*/ 49505 h 2012953"/>
              <a:gd name="connsiteX19" fmla="*/ 2525514 w 2804294"/>
              <a:gd name="connsiteY19" fmla="*/ 138715 h 2012953"/>
              <a:gd name="connsiteX20" fmla="*/ 2414002 w 2804294"/>
              <a:gd name="connsiteY20" fmla="*/ 105261 h 2012953"/>
              <a:gd name="connsiteX21" fmla="*/ 2369397 w 2804294"/>
              <a:gd name="connsiteY21" fmla="*/ 138715 h 2012953"/>
              <a:gd name="connsiteX22" fmla="*/ 2291338 w 2804294"/>
              <a:gd name="connsiteY22" fmla="*/ 138715 h 2012953"/>
              <a:gd name="connsiteX23" fmla="*/ 2291338 w 2804294"/>
              <a:gd name="connsiteY23" fmla="*/ 138715 h 2012953"/>
              <a:gd name="connsiteX24" fmla="*/ 2213280 w 2804294"/>
              <a:gd name="connsiteY24" fmla="*/ 183320 h 2012953"/>
              <a:gd name="connsiteX25" fmla="*/ 2135221 w 2804294"/>
              <a:gd name="connsiteY25" fmla="*/ 216773 h 2012953"/>
              <a:gd name="connsiteX26" fmla="*/ 2079465 w 2804294"/>
              <a:gd name="connsiteY26" fmla="*/ 216773 h 2012953"/>
              <a:gd name="connsiteX27" fmla="*/ 2079465 w 2804294"/>
              <a:gd name="connsiteY27" fmla="*/ 216773 h 2012953"/>
              <a:gd name="connsiteX28" fmla="*/ 2079465 w 2804294"/>
              <a:gd name="connsiteY28" fmla="*/ 372890 h 2012953"/>
              <a:gd name="connsiteX29" fmla="*/ 1945651 w 2804294"/>
              <a:gd name="connsiteY29" fmla="*/ 350588 h 2012953"/>
              <a:gd name="connsiteX30" fmla="*/ 1856441 w 2804294"/>
              <a:gd name="connsiteY30" fmla="*/ 406344 h 2012953"/>
              <a:gd name="connsiteX31" fmla="*/ 1744929 w 2804294"/>
              <a:gd name="connsiteY31" fmla="*/ 439798 h 2012953"/>
              <a:gd name="connsiteX32" fmla="*/ 1689173 w 2804294"/>
              <a:gd name="connsiteY32" fmla="*/ 395193 h 2012953"/>
              <a:gd name="connsiteX33" fmla="*/ 1798171 w 2804294"/>
              <a:gd name="connsiteY33" fmla="*/ 0 h 2012953"/>
              <a:gd name="connsiteX34" fmla="*/ 1648887 w 2804294"/>
              <a:gd name="connsiteY34" fmla="*/ 270026 h 2012953"/>
              <a:gd name="connsiteX35" fmla="*/ 1466148 w 2804294"/>
              <a:gd name="connsiteY35" fmla="*/ 473251 h 2012953"/>
              <a:gd name="connsiteX36" fmla="*/ 1231973 w 2804294"/>
              <a:gd name="connsiteY36" fmla="*/ 607066 h 2012953"/>
              <a:gd name="connsiteX37" fmla="*/ 1109309 w 2804294"/>
              <a:gd name="connsiteY37" fmla="*/ 718578 h 2012953"/>
              <a:gd name="connsiteX38" fmla="*/ 640958 w 2804294"/>
              <a:gd name="connsiteY38" fmla="*/ 841241 h 2012953"/>
              <a:gd name="connsiteX39" fmla="*/ 574051 w 2804294"/>
              <a:gd name="connsiteY39" fmla="*/ 896998 h 2012953"/>
              <a:gd name="connsiteX40" fmla="*/ 440236 w 2804294"/>
              <a:gd name="connsiteY40" fmla="*/ 1220383 h 2012953"/>
              <a:gd name="connsiteX41" fmla="*/ 128002 w 2804294"/>
              <a:gd name="connsiteY41" fmla="*/ 1387651 h 2012953"/>
              <a:gd name="connsiteX42" fmla="*/ 105699 w 2804294"/>
              <a:gd name="connsiteY42" fmla="*/ 1532617 h 2012953"/>
              <a:gd name="connsiteX43" fmla="*/ 27641 w 2804294"/>
              <a:gd name="connsiteY43" fmla="*/ 1644129 h 2012953"/>
              <a:gd name="connsiteX44" fmla="*/ 5338 w 2804294"/>
              <a:gd name="connsiteY44" fmla="*/ 1878305 h 2012953"/>
              <a:gd name="connsiteX45" fmla="*/ 1063 w 2804294"/>
              <a:gd name="connsiteY45" fmla="*/ 1837216 h 2012953"/>
              <a:gd name="connsiteX46" fmla="*/ 17008 w 2804294"/>
              <a:gd name="connsiteY46" fmla="*/ 1889892 h 2012953"/>
              <a:gd name="connsiteX47" fmla="*/ 128636 w 2804294"/>
              <a:gd name="connsiteY47" fmla="*/ 1890539 h 2012953"/>
              <a:gd name="connsiteX48" fmla="*/ 21003 w 2804294"/>
              <a:gd name="connsiteY48" fmla="*/ 1886328 h 2012953"/>
              <a:gd name="connsiteX49" fmla="*/ 346055 w 2804294"/>
              <a:gd name="connsiteY49" fmla="*/ 1980645 h 2012953"/>
              <a:gd name="connsiteX0" fmla="*/ 108153 w 2804294"/>
              <a:gd name="connsiteY0" fmla="*/ 2007182 h 2134111"/>
              <a:gd name="connsiteX1" fmla="*/ 96280 w 2804294"/>
              <a:gd name="connsiteY1" fmla="*/ 1995308 h 2134111"/>
              <a:gd name="connsiteX2" fmla="*/ 102217 w 2804294"/>
              <a:gd name="connsiteY2" fmla="*/ 2007182 h 2134111"/>
              <a:gd name="connsiteX3" fmla="*/ 261945 w 2804294"/>
              <a:gd name="connsiteY3" fmla="*/ 2082754 h 2134111"/>
              <a:gd name="connsiteX4" fmla="*/ 251002 w 2804294"/>
              <a:gd name="connsiteY4" fmla="*/ 2101521 h 2134111"/>
              <a:gd name="connsiteX5" fmla="*/ 588466 w 2804294"/>
              <a:gd name="connsiteY5" fmla="*/ 2082488 h 2134111"/>
              <a:gd name="connsiteX6" fmla="*/ 941719 w 2804294"/>
              <a:gd name="connsiteY6" fmla="*/ 2020457 h 2134111"/>
              <a:gd name="connsiteX7" fmla="*/ 964343 w 2804294"/>
              <a:gd name="connsiteY7" fmla="*/ 1586868 h 2134111"/>
              <a:gd name="connsiteX8" fmla="*/ 2079465 w 2804294"/>
              <a:gd name="connsiteY8" fmla="*/ 1575717 h 2134111"/>
              <a:gd name="connsiteX9" fmla="*/ 2068314 w 2804294"/>
              <a:gd name="connsiteY9" fmla="*/ 728224 h 2134111"/>
              <a:gd name="connsiteX10" fmla="*/ 2224431 w 2804294"/>
              <a:gd name="connsiteY10" fmla="*/ 627863 h 2134111"/>
              <a:gd name="connsiteX11" fmla="*/ 2570119 w 2804294"/>
              <a:gd name="connsiteY11" fmla="*/ 449443 h 2134111"/>
              <a:gd name="connsiteX12" fmla="*/ 2804294 w 2804294"/>
              <a:gd name="connsiteY12" fmla="*/ 460595 h 2134111"/>
              <a:gd name="connsiteX13" fmla="*/ 2804294 w 2804294"/>
              <a:gd name="connsiteY13" fmla="*/ 293326 h 2134111"/>
              <a:gd name="connsiteX14" fmla="*/ 2759690 w 2804294"/>
              <a:gd name="connsiteY14" fmla="*/ 215268 h 2134111"/>
              <a:gd name="connsiteX15" fmla="*/ 2748538 w 2804294"/>
              <a:gd name="connsiteY15" fmla="*/ 181814 h 2134111"/>
              <a:gd name="connsiteX16" fmla="*/ 2692782 w 2804294"/>
              <a:gd name="connsiteY16" fmla="*/ 159512 h 2134111"/>
              <a:gd name="connsiteX17" fmla="*/ 2681631 w 2804294"/>
              <a:gd name="connsiteY17" fmla="*/ 204117 h 2134111"/>
              <a:gd name="connsiteX18" fmla="*/ 2558968 w 2804294"/>
              <a:gd name="connsiteY18" fmla="*/ 170663 h 2134111"/>
              <a:gd name="connsiteX19" fmla="*/ 2525514 w 2804294"/>
              <a:gd name="connsiteY19" fmla="*/ 259873 h 2134111"/>
              <a:gd name="connsiteX20" fmla="*/ 2414002 w 2804294"/>
              <a:gd name="connsiteY20" fmla="*/ 226419 h 2134111"/>
              <a:gd name="connsiteX21" fmla="*/ 2369397 w 2804294"/>
              <a:gd name="connsiteY21" fmla="*/ 259873 h 2134111"/>
              <a:gd name="connsiteX22" fmla="*/ 2291338 w 2804294"/>
              <a:gd name="connsiteY22" fmla="*/ 259873 h 2134111"/>
              <a:gd name="connsiteX23" fmla="*/ 2291338 w 2804294"/>
              <a:gd name="connsiteY23" fmla="*/ 259873 h 2134111"/>
              <a:gd name="connsiteX24" fmla="*/ 2213280 w 2804294"/>
              <a:gd name="connsiteY24" fmla="*/ 304478 h 2134111"/>
              <a:gd name="connsiteX25" fmla="*/ 2135221 w 2804294"/>
              <a:gd name="connsiteY25" fmla="*/ 337931 h 2134111"/>
              <a:gd name="connsiteX26" fmla="*/ 2079465 w 2804294"/>
              <a:gd name="connsiteY26" fmla="*/ 337931 h 2134111"/>
              <a:gd name="connsiteX27" fmla="*/ 2079465 w 2804294"/>
              <a:gd name="connsiteY27" fmla="*/ 337931 h 2134111"/>
              <a:gd name="connsiteX28" fmla="*/ 2079465 w 2804294"/>
              <a:gd name="connsiteY28" fmla="*/ 494048 h 2134111"/>
              <a:gd name="connsiteX29" fmla="*/ 1945651 w 2804294"/>
              <a:gd name="connsiteY29" fmla="*/ 471746 h 2134111"/>
              <a:gd name="connsiteX30" fmla="*/ 1856441 w 2804294"/>
              <a:gd name="connsiteY30" fmla="*/ 527502 h 2134111"/>
              <a:gd name="connsiteX31" fmla="*/ 1744929 w 2804294"/>
              <a:gd name="connsiteY31" fmla="*/ 560956 h 2134111"/>
              <a:gd name="connsiteX32" fmla="*/ 1689173 w 2804294"/>
              <a:gd name="connsiteY32" fmla="*/ 516351 h 2134111"/>
              <a:gd name="connsiteX33" fmla="*/ 1798171 w 2804294"/>
              <a:gd name="connsiteY33" fmla="*/ 121158 h 2134111"/>
              <a:gd name="connsiteX34" fmla="*/ 1648887 w 2804294"/>
              <a:gd name="connsiteY34" fmla="*/ 391184 h 2134111"/>
              <a:gd name="connsiteX35" fmla="*/ 1466148 w 2804294"/>
              <a:gd name="connsiteY35" fmla="*/ 594409 h 2134111"/>
              <a:gd name="connsiteX36" fmla="*/ 1231973 w 2804294"/>
              <a:gd name="connsiteY36" fmla="*/ 728224 h 2134111"/>
              <a:gd name="connsiteX37" fmla="*/ 1109309 w 2804294"/>
              <a:gd name="connsiteY37" fmla="*/ 839736 h 2134111"/>
              <a:gd name="connsiteX38" fmla="*/ 640958 w 2804294"/>
              <a:gd name="connsiteY38" fmla="*/ 962399 h 2134111"/>
              <a:gd name="connsiteX39" fmla="*/ 574051 w 2804294"/>
              <a:gd name="connsiteY39" fmla="*/ 1018156 h 2134111"/>
              <a:gd name="connsiteX40" fmla="*/ 440236 w 2804294"/>
              <a:gd name="connsiteY40" fmla="*/ 1341541 h 2134111"/>
              <a:gd name="connsiteX41" fmla="*/ 128002 w 2804294"/>
              <a:gd name="connsiteY41" fmla="*/ 1508809 h 2134111"/>
              <a:gd name="connsiteX42" fmla="*/ 105699 w 2804294"/>
              <a:gd name="connsiteY42" fmla="*/ 1653775 h 2134111"/>
              <a:gd name="connsiteX43" fmla="*/ 27641 w 2804294"/>
              <a:gd name="connsiteY43" fmla="*/ 1765287 h 2134111"/>
              <a:gd name="connsiteX44" fmla="*/ 5338 w 2804294"/>
              <a:gd name="connsiteY44" fmla="*/ 1999463 h 2134111"/>
              <a:gd name="connsiteX45" fmla="*/ 1063 w 2804294"/>
              <a:gd name="connsiteY45" fmla="*/ 1958374 h 2134111"/>
              <a:gd name="connsiteX46" fmla="*/ 17008 w 2804294"/>
              <a:gd name="connsiteY46" fmla="*/ 2011050 h 2134111"/>
              <a:gd name="connsiteX47" fmla="*/ 128636 w 2804294"/>
              <a:gd name="connsiteY47" fmla="*/ 2011697 h 2134111"/>
              <a:gd name="connsiteX48" fmla="*/ 21003 w 2804294"/>
              <a:gd name="connsiteY48" fmla="*/ 2007486 h 2134111"/>
              <a:gd name="connsiteX49" fmla="*/ 346055 w 2804294"/>
              <a:gd name="connsiteY49" fmla="*/ 2101803 h 2134111"/>
              <a:gd name="connsiteX0" fmla="*/ 108153 w 2804294"/>
              <a:gd name="connsiteY0" fmla="*/ 2002365 h 2129294"/>
              <a:gd name="connsiteX1" fmla="*/ 96280 w 2804294"/>
              <a:gd name="connsiteY1" fmla="*/ 1990491 h 2129294"/>
              <a:gd name="connsiteX2" fmla="*/ 102217 w 2804294"/>
              <a:gd name="connsiteY2" fmla="*/ 2002365 h 2129294"/>
              <a:gd name="connsiteX3" fmla="*/ 261945 w 2804294"/>
              <a:gd name="connsiteY3" fmla="*/ 2077937 h 2129294"/>
              <a:gd name="connsiteX4" fmla="*/ 251002 w 2804294"/>
              <a:gd name="connsiteY4" fmla="*/ 2096704 h 2129294"/>
              <a:gd name="connsiteX5" fmla="*/ 588466 w 2804294"/>
              <a:gd name="connsiteY5" fmla="*/ 2077671 h 2129294"/>
              <a:gd name="connsiteX6" fmla="*/ 941719 w 2804294"/>
              <a:gd name="connsiteY6" fmla="*/ 2015640 h 2129294"/>
              <a:gd name="connsiteX7" fmla="*/ 964343 w 2804294"/>
              <a:gd name="connsiteY7" fmla="*/ 1582051 h 2129294"/>
              <a:gd name="connsiteX8" fmla="*/ 2079465 w 2804294"/>
              <a:gd name="connsiteY8" fmla="*/ 1570900 h 2129294"/>
              <a:gd name="connsiteX9" fmla="*/ 2068314 w 2804294"/>
              <a:gd name="connsiteY9" fmla="*/ 723407 h 2129294"/>
              <a:gd name="connsiteX10" fmla="*/ 2224431 w 2804294"/>
              <a:gd name="connsiteY10" fmla="*/ 623046 h 2129294"/>
              <a:gd name="connsiteX11" fmla="*/ 2570119 w 2804294"/>
              <a:gd name="connsiteY11" fmla="*/ 444626 h 2129294"/>
              <a:gd name="connsiteX12" fmla="*/ 2804294 w 2804294"/>
              <a:gd name="connsiteY12" fmla="*/ 455778 h 2129294"/>
              <a:gd name="connsiteX13" fmla="*/ 2804294 w 2804294"/>
              <a:gd name="connsiteY13" fmla="*/ 288509 h 2129294"/>
              <a:gd name="connsiteX14" fmla="*/ 2759690 w 2804294"/>
              <a:gd name="connsiteY14" fmla="*/ 210451 h 2129294"/>
              <a:gd name="connsiteX15" fmla="*/ 2748538 w 2804294"/>
              <a:gd name="connsiteY15" fmla="*/ 176997 h 2129294"/>
              <a:gd name="connsiteX16" fmla="*/ 2692782 w 2804294"/>
              <a:gd name="connsiteY16" fmla="*/ 154695 h 2129294"/>
              <a:gd name="connsiteX17" fmla="*/ 2681631 w 2804294"/>
              <a:gd name="connsiteY17" fmla="*/ 199300 h 2129294"/>
              <a:gd name="connsiteX18" fmla="*/ 2558968 w 2804294"/>
              <a:gd name="connsiteY18" fmla="*/ 165846 h 2129294"/>
              <a:gd name="connsiteX19" fmla="*/ 2525514 w 2804294"/>
              <a:gd name="connsiteY19" fmla="*/ 255056 h 2129294"/>
              <a:gd name="connsiteX20" fmla="*/ 2414002 w 2804294"/>
              <a:gd name="connsiteY20" fmla="*/ 221602 h 2129294"/>
              <a:gd name="connsiteX21" fmla="*/ 2369397 w 2804294"/>
              <a:gd name="connsiteY21" fmla="*/ 255056 h 2129294"/>
              <a:gd name="connsiteX22" fmla="*/ 2291338 w 2804294"/>
              <a:gd name="connsiteY22" fmla="*/ 255056 h 2129294"/>
              <a:gd name="connsiteX23" fmla="*/ 2291338 w 2804294"/>
              <a:gd name="connsiteY23" fmla="*/ 255056 h 2129294"/>
              <a:gd name="connsiteX24" fmla="*/ 2213280 w 2804294"/>
              <a:gd name="connsiteY24" fmla="*/ 299661 h 2129294"/>
              <a:gd name="connsiteX25" fmla="*/ 2135221 w 2804294"/>
              <a:gd name="connsiteY25" fmla="*/ 333114 h 2129294"/>
              <a:gd name="connsiteX26" fmla="*/ 2079465 w 2804294"/>
              <a:gd name="connsiteY26" fmla="*/ 333114 h 2129294"/>
              <a:gd name="connsiteX27" fmla="*/ 2079465 w 2804294"/>
              <a:gd name="connsiteY27" fmla="*/ 333114 h 2129294"/>
              <a:gd name="connsiteX28" fmla="*/ 2079465 w 2804294"/>
              <a:gd name="connsiteY28" fmla="*/ 489231 h 2129294"/>
              <a:gd name="connsiteX29" fmla="*/ 1945651 w 2804294"/>
              <a:gd name="connsiteY29" fmla="*/ 466929 h 2129294"/>
              <a:gd name="connsiteX30" fmla="*/ 1856441 w 2804294"/>
              <a:gd name="connsiteY30" fmla="*/ 522685 h 2129294"/>
              <a:gd name="connsiteX31" fmla="*/ 1744929 w 2804294"/>
              <a:gd name="connsiteY31" fmla="*/ 556139 h 2129294"/>
              <a:gd name="connsiteX32" fmla="*/ 1689173 w 2804294"/>
              <a:gd name="connsiteY32" fmla="*/ 511534 h 2129294"/>
              <a:gd name="connsiteX33" fmla="*/ 2062735 w 2804294"/>
              <a:gd name="connsiteY33" fmla="*/ 65865 h 2129294"/>
              <a:gd name="connsiteX34" fmla="*/ 1798171 w 2804294"/>
              <a:gd name="connsiteY34" fmla="*/ 116341 h 2129294"/>
              <a:gd name="connsiteX35" fmla="*/ 1648887 w 2804294"/>
              <a:gd name="connsiteY35" fmla="*/ 386367 h 2129294"/>
              <a:gd name="connsiteX36" fmla="*/ 1466148 w 2804294"/>
              <a:gd name="connsiteY36" fmla="*/ 589592 h 2129294"/>
              <a:gd name="connsiteX37" fmla="*/ 1231973 w 2804294"/>
              <a:gd name="connsiteY37" fmla="*/ 723407 h 2129294"/>
              <a:gd name="connsiteX38" fmla="*/ 1109309 w 2804294"/>
              <a:gd name="connsiteY38" fmla="*/ 834919 h 2129294"/>
              <a:gd name="connsiteX39" fmla="*/ 640958 w 2804294"/>
              <a:gd name="connsiteY39" fmla="*/ 957582 h 2129294"/>
              <a:gd name="connsiteX40" fmla="*/ 574051 w 2804294"/>
              <a:gd name="connsiteY40" fmla="*/ 1013339 h 2129294"/>
              <a:gd name="connsiteX41" fmla="*/ 440236 w 2804294"/>
              <a:gd name="connsiteY41" fmla="*/ 1336724 h 2129294"/>
              <a:gd name="connsiteX42" fmla="*/ 128002 w 2804294"/>
              <a:gd name="connsiteY42" fmla="*/ 1503992 h 2129294"/>
              <a:gd name="connsiteX43" fmla="*/ 105699 w 2804294"/>
              <a:gd name="connsiteY43" fmla="*/ 1648958 h 2129294"/>
              <a:gd name="connsiteX44" fmla="*/ 27641 w 2804294"/>
              <a:gd name="connsiteY44" fmla="*/ 1760470 h 2129294"/>
              <a:gd name="connsiteX45" fmla="*/ 5338 w 2804294"/>
              <a:gd name="connsiteY45" fmla="*/ 1994646 h 2129294"/>
              <a:gd name="connsiteX46" fmla="*/ 1063 w 2804294"/>
              <a:gd name="connsiteY46" fmla="*/ 1953557 h 2129294"/>
              <a:gd name="connsiteX47" fmla="*/ 17008 w 2804294"/>
              <a:gd name="connsiteY47" fmla="*/ 2006233 h 2129294"/>
              <a:gd name="connsiteX48" fmla="*/ 128636 w 2804294"/>
              <a:gd name="connsiteY48" fmla="*/ 2006880 h 2129294"/>
              <a:gd name="connsiteX49" fmla="*/ 21003 w 2804294"/>
              <a:gd name="connsiteY49" fmla="*/ 2002669 h 2129294"/>
              <a:gd name="connsiteX50" fmla="*/ 346055 w 2804294"/>
              <a:gd name="connsiteY50" fmla="*/ 2096986 h 2129294"/>
              <a:gd name="connsiteX0" fmla="*/ 108153 w 2804294"/>
              <a:gd name="connsiteY0" fmla="*/ 2001205 h 2128134"/>
              <a:gd name="connsiteX1" fmla="*/ 96280 w 2804294"/>
              <a:gd name="connsiteY1" fmla="*/ 1989331 h 2128134"/>
              <a:gd name="connsiteX2" fmla="*/ 102217 w 2804294"/>
              <a:gd name="connsiteY2" fmla="*/ 2001205 h 2128134"/>
              <a:gd name="connsiteX3" fmla="*/ 261945 w 2804294"/>
              <a:gd name="connsiteY3" fmla="*/ 2076777 h 2128134"/>
              <a:gd name="connsiteX4" fmla="*/ 251002 w 2804294"/>
              <a:gd name="connsiteY4" fmla="*/ 2095544 h 2128134"/>
              <a:gd name="connsiteX5" fmla="*/ 588466 w 2804294"/>
              <a:gd name="connsiteY5" fmla="*/ 2076511 h 2128134"/>
              <a:gd name="connsiteX6" fmla="*/ 941719 w 2804294"/>
              <a:gd name="connsiteY6" fmla="*/ 2014480 h 2128134"/>
              <a:gd name="connsiteX7" fmla="*/ 964343 w 2804294"/>
              <a:gd name="connsiteY7" fmla="*/ 1580891 h 2128134"/>
              <a:gd name="connsiteX8" fmla="*/ 2079465 w 2804294"/>
              <a:gd name="connsiteY8" fmla="*/ 1569740 h 2128134"/>
              <a:gd name="connsiteX9" fmla="*/ 2068314 w 2804294"/>
              <a:gd name="connsiteY9" fmla="*/ 722247 h 2128134"/>
              <a:gd name="connsiteX10" fmla="*/ 2224431 w 2804294"/>
              <a:gd name="connsiteY10" fmla="*/ 621886 h 2128134"/>
              <a:gd name="connsiteX11" fmla="*/ 2570119 w 2804294"/>
              <a:gd name="connsiteY11" fmla="*/ 443466 h 2128134"/>
              <a:gd name="connsiteX12" fmla="*/ 2804294 w 2804294"/>
              <a:gd name="connsiteY12" fmla="*/ 454618 h 2128134"/>
              <a:gd name="connsiteX13" fmla="*/ 2804294 w 2804294"/>
              <a:gd name="connsiteY13" fmla="*/ 287349 h 2128134"/>
              <a:gd name="connsiteX14" fmla="*/ 2759690 w 2804294"/>
              <a:gd name="connsiteY14" fmla="*/ 209291 h 2128134"/>
              <a:gd name="connsiteX15" fmla="*/ 2748538 w 2804294"/>
              <a:gd name="connsiteY15" fmla="*/ 175837 h 2128134"/>
              <a:gd name="connsiteX16" fmla="*/ 2692782 w 2804294"/>
              <a:gd name="connsiteY16" fmla="*/ 153535 h 2128134"/>
              <a:gd name="connsiteX17" fmla="*/ 2681631 w 2804294"/>
              <a:gd name="connsiteY17" fmla="*/ 198140 h 2128134"/>
              <a:gd name="connsiteX18" fmla="*/ 2558968 w 2804294"/>
              <a:gd name="connsiteY18" fmla="*/ 164686 h 2128134"/>
              <a:gd name="connsiteX19" fmla="*/ 2525514 w 2804294"/>
              <a:gd name="connsiteY19" fmla="*/ 253896 h 2128134"/>
              <a:gd name="connsiteX20" fmla="*/ 2414002 w 2804294"/>
              <a:gd name="connsiteY20" fmla="*/ 220442 h 2128134"/>
              <a:gd name="connsiteX21" fmla="*/ 2369397 w 2804294"/>
              <a:gd name="connsiteY21" fmla="*/ 253896 h 2128134"/>
              <a:gd name="connsiteX22" fmla="*/ 2291338 w 2804294"/>
              <a:gd name="connsiteY22" fmla="*/ 253896 h 2128134"/>
              <a:gd name="connsiteX23" fmla="*/ 2291338 w 2804294"/>
              <a:gd name="connsiteY23" fmla="*/ 253896 h 2128134"/>
              <a:gd name="connsiteX24" fmla="*/ 2213280 w 2804294"/>
              <a:gd name="connsiteY24" fmla="*/ 298501 h 2128134"/>
              <a:gd name="connsiteX25" fmla="*/ 2135221 w 2804294"/>
              <a:gd name="connsiteY25" fmla="*/ 331954 h 2128134"/>
              <a:gd name="connsiteX26" fmla="*/ 2079465 w 2804294"/>
              <a:gd name="connsiteY26" fmla="*/ 331954 h 2128134"/>
              <a:gd name="connsiteX27" fmla="*/ 2079465 w 2804294"/>
              <a:gd name="connsiteY27" fmla="*/ 331954 h 2128134"/>
              <a:gd name="connsiteX28" fmla="*/ 2079465 w 2804294"/>
              <a:gd name="connsiteY28" fmla="*/ 488071 h 2128134"/>
              <a:gd name="connsiteX29" fmla="*/ 1945651 w 2804294"/>
              <a:gd name="connsiteY29" fmla="*/ 465769 h 2128134"/>
              <a:gd name="connsiteX30" fmla="*/ 1856441 w 2804294"/>
              <a:gd name="connsiteY30" fmla="*/ 521525 h 2128134"/>
              <a:gd name="connsiteX31" fmla="*/ 1744929 w 2804294"/>
              <a:gd name="connsiteY31" fmla="*/ 554979 h 2128134"/>
              <a:gd name="connsiteX32" fmla="*/ 2260399 w 2804294"/>
              <a:gd name="connsiteY32" fmla="*/ 10282 h 2128134"/>
              <a:gd name="connsiteX33" fmla="*/ 2062735 w 2804294"/>
              <a:gd name="connsiteY33" fmla="*/ 64705 h 2128134"/>
              <a:gd name="connsiteX34" fmla="*/ 1798171 w 2804294"/>
              <a:gd name="connsiteY34" fmla="*/ 115181 h 2128134"/>
              <a:gd name="connsiteX35" fmla="*/ 1648887 w 2804294"/>
              <a:gd name="connsiteY35" fmla="*/ 385207 h 2128134"/>
              <a:gd name="connsiteX36" fmla="*/ 1466148 w 2804294"/>
              <a:gd name="connsiteY36" fmla="*/ 588432 h 2128134"/>
              <a:gd name="connsiteX37" fmla="*/ 1231973 w 2804294"/>
              <a:gd name="connsiteY37" fmla="*/ 722247 h 2128134"/>
              <a:gd name="connsiteX38" fmla="*/ 1109309 w 2804294"/>
              <a:gd name="connsiteY38" fmla="*/ 833759 h 2128134"/>
              <a:gd name="connsiteX39" fmla="*/ 640958 w 2804294"/>
              <a:gd name="connsiteY39" fmla="*/ 956422 h 2128134"/>
              <a:gd name="connsiteX40" fmla="*/ 574051 w 2804294"/>
              <a:gd name="connsiteY40" fmla="*/ 1012179 h 2128134"/>
              <a:gd name="connsiteX41" fmla="*/ 440236 w 2804294"/>
              <a:gd name="connsiteY41" fmla="*/ 1335564 h 2128134"/>
              <a:gd name="connsiteX42" fmla="*/ 128002 w 2804294"/>
              <a:gd name="connsiteY42" fmla="*/ 1502832 h 2128134"/>
              <a:gd name="connsiteX43" fmla="*/ 105699 w 2804294"/>
              <a:gd name="connsiteY43" fmla="*/ 1647798 h 2128134"/>
              <a:gd name="connsiteX44" fmla="*/ 27641 w 2804294"/>
              <a:gd name="connsiteY44" fmla="*/ 1759310 h 2128134"/>
              <a:gd name="connsiteX45" fmla="*/ 5338 w 2804294"/>
              <a:gd name="connsiteY45" fmla="*/ 1993486 h 2128134"/>
              <a:gd name="connsiteX46" fmla="*/ 1063 w 2804294"/>
              <a:gd name="connsiteY46" fmla="*/ 1952397 h 2128134"/>
              <a:gd name="connsiteX47" fmla="*/ 17008 w 2804294"/>
              <a:gd name="connsiteY47" fmla="*/ 2005073 h 2128134"/>
              <a:gd name="connsiteX48" fmla="*/ 128636 w 2804294"/>
              <a:gd name="connsiteY48" fmla="*/ 2005720 h 2128134"/>
              <a:gd name="connsiteX49" fmla="*/ 21003 w 2804294"/>
              <a:gd name="connsiteY49" fmla="*/ 2001509 h 2128134"/>
              <a:gd name="connsiteX50" fmla="*/ 346055 w 2804294"/>
              <a:gd name="connsiteY50" fmla="*/ 2095826 h 2128134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348500 h 2144680"/>
              <a:gd name="connsiteX28" fmla="*/ 2079465 w 2804294"/>
              <a:gd name="connsiteY28" fmla="*/ 504617 h 2144680"/>
              <a:gd name="connsiteX29" fmla="*/ 1945651 w 2804294"/>
              <a:gd name="connsiteY29" fmla="*/ 482315 h 2144680"/>
              <a:gd name="connsiteX30" fmla="*/ 1856441 w 2804294"/>
              <a:gd name="connsiteY30" fmla="*/ 538071 h 2144680"/>
              <a:gd name="connsiteX31" fmla="*/ 2316149 w 2804294"/>
              <a:gd name="connsiteY31" fmla="*/ 0 h 2144680"/>
              <a:gd name="connsiteX32" fmla="*/ 2260399 w 2804294"/>
              <a:gd name="connsiteY32" fmla="*/ 26828 h 2144680"/>
              <a:gd name="connsiteX33" fmla="*/ 2062735 w 2804294"/>
              <a:gd name="connsiteY33" fmla="*/ 81251 h 2144680"/>
              <a:gd name="connsiteX34" fmla="*/ 1798171 w 2804294"/>
              <a:gd name="connsiteY34" fmla="*/ 131727 h 2144680"/>
              <a:gd name="connsiteX35" fmla="*/ 1648887 w 2804294"/>
              <a:gd name="connsiteY35" fmla="*/ 401753 h 2144680"/>
              <a:gd name="connsiteX36" fmla="*/ 1466148 w 2804294"/>
              <a:gd name="connsiteY36" fmla="*/ 604978 h 2144680"/>
              <a:gd name="connsiteX37" fmla="*/ 1231973 w 2804294"/>
              <a:gd name="connsiteY37" fmla="*/ 738793 h 2144680"/>
              <a:gd name="connsiteX38" fmla="*/ 1109309 w 2804294"/>
              <a:gd name="connsiteY38" fmla="*/ 850305 h 2144680"/>
              <a:gd name="connsiteX39" fmla="*/ 640958 w 2804294"/>
              <a:gd name="connsiteY39" fmla="*/ 972968 h 2144680"/>
              <a:gd name="connsiteX40" fmla="*/ 574051 w 2804294"/>
              <a:gd name="connsiteY40" fmla="*/ 1028725 h 2144680"/>
              <a:gd name="connsiteX41" fmla="*/ 440236 w 2804294"/>
              <a:gd name="connsiteY41" fmla="*/ 1352110 h 2144680"/>
              <a:gd name="connsiteX42" fmla="*/ 128002 w 2804294"/>
              <a:gd name="connsiteY42" fmla="*/ 1519378 h 2144680"/>
              <a:gd name="connsiteX43" fmla="*/ 105699 w 2804294"/>
              <a:gd name="connsiteY43" fmla="*/ 1664344 h 2144680"/>
              <a:gd name="connsiteX44" fmla="*/ 27641 w 2804294"/>
              <a:gd name="connsiteY44" fmla="*/ 1775856 h 2144680"/>
              <a:gd name="connsiteX45" fmla="*/ 5338 w 2804294"/>
              <a:gd name="connsiteY45" fmla="*/ 2010032 h 2144680"/>
              <a:gd name="connsiteX46" fmla="*/ 1063 w 2804294"/>
              <a:gd name="connsiteY46" fmla="*/ 1968943 h 2144680"/>
              <a:gd name="connsiteX47" fmla="*/ 17008 w 2804294"/>
              <a:gd name="connsiteY47" fmla="*/ 2021619 h 2144680"/>
              <a:gd name="connsiteX48" fmla="*/ 128636 w 2804294"/>
              <a:gd name="connsiteY48" fmla="*/ 2022266 h 2144680"/>
              <a:gd name="connsiteX49" fmla="*/ 21003 w 2804294"/>
              <a:gd name="connsiteY49" fmla="*/ 2018055 h 2144680"/>
              <a:gd name="connsiteX50" fmla="*/ 346055 w 2804294"/>
              <a:gd name="connsiteY50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348500 h 2144680"/>
              <a:gd name="connsiteX28" fmla="*/ 2079465 w 2804294"/>
              <a:gd name="connsiteY28" fmla="*/ 504617 h 2144680"/>
              <a:gd name="connsiteX29" fmla="*/ 1945651 w 2804294"/>
              <a:gd name="connsiteY29" fmla="*/ 482315 h 2144680"/>
              <a:gd name="connsiteX30" fmla="*/ 1856441 w 2804294"/>
              <a:gd name="connsiteY30" fmla="*/ 538071 h 2144680"/>
              <a:gd name="connsiteX31" fmla="*/ 2365894 w 2804294"/>
              <a:gd name="connsiteY31" fmla="*/ 27635 h 2144680"/>
              <a:gd name="connsiteX32" fmla="*/ 2316149 w 2804294"/>
              <a:gd name="connsiteY32" fmla="*/ 0 h 2144680"/>
              <a:gd name="connsiteX33" fmla="*/ 2260399 w 2804294"/>
              <a:gd name="connsiteY33" fmla="*/ 26828 h 2144680"/>
              <a:gd name="connsiteX34" fmla="*/ 2062735 w 2804294"/>
              <a:gd name="connsiteY34" fmla="*/ 81251 h 2144680"/>
              <a:gd name="connsiteX35" fmla="*/ 1798171 w 2804294"/>
              <a:gd name="connsiteY35" fmla="*/ 131727 h 2144680"/>
              <a:gd name="connsiteX36" fmla="*/ 1648887 w 2804294"/>
              <a:gd name="connsiteY36" fmla="*/ 401753 h 2144680"/>
              <a:gd name="connsiteX37" fmla="*/ 1466148 w 2804294"/>
              <a:gd name="connsiteY37" fmla="*/ 604978 h 2144680"/>
              <a:gd name="connsiteX38" fmla="*/ 1231973 w 2804294"/>
              <a:gd name="connsiteY38" fmla="*/ 738793 h 2144680"/>
              <a:gd name="connsiteX39" fmla="*/ 1109309 w 2804294"/>
              <a:gd name="connsiteY39" fmla="*/ 850305 h 2144680"/>
              <a:gd name="connsiteX40" fmla="*/ 640958 w 2804294"/>
              <a:gd name="connsiteY40" fmla="*/ 972968 h 2144680"/>
              <a:gd name="connsiteX41" fmla="*/ 574051 w 2804294"/>
              <a:gd name="connsiteY41" fmla="*/ 1028725 h 2144680"/>
              <a:gd name="connsiteX42" fmla="*/ 440236 w 2804294"/>
              <a:gd name="connsiteY42" fmla="*/ 1352110 h 2144680"/>
              <a:gd name="connsiteX43" fmla="*/ 128002 w 2804294"/>
              <a:gd name="connsiteY43" fmla="*/ 1519378 h 2144680"/>
              <a:gd name="connsiteX44" fmla="*/ 105699 w 2804294"/>
              <a:gd name="connsiteY44" fmla="*/ 1664344 h 2144680"/>
              <a:gd name="connsiteX45" fmla="*/ 27641 w 2804294"/>
              <a:gd name="connsiteY45" fmla="*/ 1775856 h 2144680"/>
              <a:gd name="connsiteX46" fmla="*/ 5338 w 2804294"/>
              <a:gd name="connsiteY46" fmla="*/ 2010032 h 2144680"/>
              <a:gd name="connsiteX47" fmla="*/ 1063 w 2804294"/>
              <a:gd name="connsiteY47" fmla="*/ 1968943 h 2144680"/>
              <a:gd name="connsiteX48" fmla="*/ 17008 w 2804294"/>
              <a:gd name="connsiteY48" fmla="*/ 2021619 h 2144680"/>
              <a:gd name="connsiteX49" fmla="*/ 128636 w 2804294"/>
              <a:gd name="connsiteY49" fmla="*/ 2022266 h 2144680"/>
              <a:gd name="connsiteX50" fmla="*/ 21003 w 2804294"/>
              <a:gd name="connsiteY50" fmla="*/ 2018055 h 2144680"/>
              <a:gd name="connsiteX51" fmla="*/ 346055 w 2804294"/>
              <a:gd name="connsiteY51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348500 h 2144680"/>
              <a:gd name="connsiteX28" fmla="*/ 2079465 w 2804294"/>
              <a:gd name="connsiteY28" fmla="*/ 504617 h 2144680"/>
              <a:gd name="connsiteX29" fmla="*/ 1945651 w 2804294"/>
              <a:gd name="connsiteY29" fmla="*/ 482315 h 2144680"/>
              <a:gd name="connsiteX30" fmla="*/ 1856441 w 2804294"/>
              <a:gd name="connsiteY30" fmla="*/ 538071 h 2144680"/>
              <a:gd name="connsiteX31" fmla="*/ 2431388 w 2804294"/>
              <a:gd name="connsiteY31" fmla="*/ 104999 h 2144680"/>
              <a:gd name="connsiteX32" fmla="*/ 2365894 w 2804294"/>
              <a:gd name="connsiteY32" fmla="*/ 27635 h 2144680"/>
              <a:gd name="connsiteX33" fmla="*/ 2316149 w 2804294"/>
              <a:gd name="connsiteY33" fmla="*/ 0 h 2144680"/>
              <a:gd name="connsiteX34" fmla="*/ 2260399 w 2804294"/>
              <a:gd name="connsiteY34" fmla="*/ 26828 h 2144680"/>
              <a:gd name="connsiteX35" fmla="*/ 2062735 w 2804294"/>
              <a:gd name="connsiteY35" fmla="*/ 81251 h 2144680"/>
              <a:gd name="connsiteX36" fmla="*/ 1798171 w 2804294"/>
              <a:gd name="connsiteY36" fmla="*/ 131727 h 2144680"/>
              <a:gd name="connsiteX37" fmla="*/ 1648887 w 2804294"/>
              <a:gd name="connsiteY37" fmla="*/ 401753 h 2144680"/>
              <a:gd name="connsiteX38" fmla="*/ 1466148 w 2804294"/>
              <a:gd name="connsiteY38" fmla="*/ 604978 h 2144680"/>
              <a:gd name="connsiteX39" fmla="*/ 1231973 w 2804294"/>
              <a:gd name="connsiteY39" fmla="*/ 738793 h 2144680"/>
              <a:gd name="connsiteX40" fmla="*/ 1109309 w 2804294"/>
              <a:gd name="connsiteY40" fmla="*/ 850305 h 2144680"/>
              <a:gd name="connsiteX41" fmla="*/ 640958 w 2804294"/>
              <a:gd name="connsiteY41" fmla="*/ 972968 h 2144680"/>
              <a:gd name="connsiteX42" fmla="*/ 574051 w 2804294"/>
              <a:gd name="connsiteY42" fmla="*/ 1028725 h 2144680"/>
              <a:gd name="connsiteX43" fmla="*/ 440236 w 2804294"/>
              <a:gd name="connsiteY43" fmla="*/ 1352110 h 2144680"/>
              <a:gd name="connsiteX44" fmla="*/ 128002 w 2804294"/>
              <a:gd name="connsiteY44" fmla="*/ 1519378 h 2144680"/>
              <a:gd name="connsiteX45" fmla="*/ 105699 w 2804294"/>
              <a:gd name="connsiteY45" fmla="*/ 1664344 h 2144680"/>
              <a:gd name="connsiteX46" fmla="*/ 27641 w 2804294"/>
              <a:gd name="connsiteY46" fmla="*/ 1775856 h 2144680"/>
              <a:gd name="connsiteX47" fmla="*/ 5338 w 2804294"/>
              <a:gd name="connsiteY47" fmla="*/ 2010032 h 2144680"/>
              <a:gd name="connsiteX48" fmla="*/ 1063 w 2804294"/>
              <a:gd name="connsiteY48" fmla="*/ 1968943 h 2144680"/>
              <a:gd name="connsiteX49" fmla="*/ 17008 w 2804294"/>
              <a:gd name="connsiteY49" fmla="*/ 2021619 h 2144680"/>
              <a:gd name="connsiteX50" fmla="*/ 128636 w 2804294"/>
              <a:gd name="connsiteY50" fmla="*/ 2022266 h 2144680"/>
              <a:gd name="connsiteX51" fmla="*/ 21003 w 2804294"/>
              <a:gd name="connsiteY51" fmla="*/ 2018055 h 2144680"/>
              <a:gd name="connsiteX52" fmla="*/ 346055 w 2804294"/>
              <a:gd name="connsiteY52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348500 h 2144680"/>
              <a:gd name="connsiteX28" fmla="*/ 2079465 w 2804294"/>
              <a:gd name="connsiteY28" fmla="*/ 504617 h 2144680"/>
              <a:gd name="connsiteX29" fmla="*/ 1945651 w 2804294"/>
              <a:gd name="connsiteY29" fmla="*/ 482315 h 2144680"/>
              <a:gd name="connsiteX30" fmla="*/ 2431388 w 2804294"/>
              <a:gd name="connsiteY30" fmla="*/ 104999 h 2144680"/>
              <a:gd name="connsiteX31" fmla="*/ 2365894 w 2804294"/>
              <a:gd name="connsiteY31" fmla="*/ 27635 h 2144680"/>
              <a:gd name="connsiteX32" fmla="*/ 2316149 w 2804294"/>
              <a:gd name="connsiteY32" fmla="*/ 0 h 2144680"/>
              <a:gd name="connsiteX33" fmla="*/ 2260399 w 2804294"/>
              <a:gd name="connsiteY33" fmla="*/ 26828 h 2144680"/>
              <a:gd name="connsiteX34" fmla="*/ 2062735 w 2804294"/>
              <a:gd name="connsiteY34" fmla="*/ 81251 h 2144680"/>
              <a:gd name="connsiteX35" fmla="*/ 1798171 w 2804294"/>
              <a:gd name="connsiteY35" fmla="*/ 131727 h 2144680"/>
              <a:gd name="connsiteX36" fmla="*/ 1648887 w 2804294"/>
              <a:gd name="connsiteY36" fmla="*/ 401753 h 2144680"/>
              <a:gd name="connsiteX37" fmla="*/ 1466148 w 2804294"/>
              <a:gd name="connsiteY37" fmla="*/ 604978 h 2144680"/>
              <a:gd name="connsiteX38" fmla="*/ 1231973 w 2804294"/>
              <a:gd name="connsiteY38" fmla="*/ 738793 h 2144680"/>
              <a:gd name="connsiteX39" fmla="*/ 1109309 w 2804294"/>
              <a:gd name="connsiteY39" fmla="*/ 850305 h 2144680"/>
              <a:gd name="connsiteX40" fmla="*/ 640958 w 2804294"/>
              <a:gd name="connsiteY40" fmla="*/ 972968 h 2144680"/>
              <a:gd name="connsiteX41" fmla="*/ 574051 w 2804294"/>
              <a:gd name="connsiteY41" fmla="*/ 1028725 h 2144680"/>
              <a:gd name="connsiteX42" fmla="*/ 440236 w 2804294"/>
              <a:gd name="connsiteY42" fmla="*/ 1352110 h 2144680"/>
              <a:gd name="connsiteX43" fmla="*/ 128002 w 2804294"/>
              <a:gd name="connsiteY43" fmla="*/ 1519378 h 2144680"/>
              <a:gd name="connsiteX44" fmla="*/ 105699 w 2804294"/>
              <a:gd name="connsiteY44" fmla="*/ 1664344 h 2144680"/>
              <a:gd name="connsiteX45" fmla="*/ 27641 w 2804294"/>
              <a:gd name="connsiteY45" fmla="*/ 1775856 h 2144680"/>
              <a:gd name="connsiteX46" fmla="*/ 5338 w 2804294"/>
              <a:gd name="connsiteY46" fmla="*/ 2010032 h 2144680"/>
              <a:gd name="connsiteX47" fmla="*/ 1063 w 2804294"/>
              <a:gd name="connsiteY47" fmla="*/ 1968943 h 2144680"/>
              <a:gd name="connsiteX48" fmla="*/ 17008 w 2804294"/>
              <a:gd name="connsiteY48" fmla="*/ 2021619 h 2144680"/>
              <a:gd name="connsiteX49" fmla="*/ 128636 w 2804294"/>
              <a:gd name="connsiteY49" fmla="*/ 2022266 h 2144680"/>
              <a:gd name="connsiteX50" fmla="*/ 21003 w 2804294"/>
              <a:gd name="connsiteY50" fmla="*/ 2018055 h 2144680"/>
              <a:gd name="connsiteX51" fmla="*/ 346055 w 2804294"/>
              <a:gd name="connsiteY51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348500 h 2144680"/>
              <a:gd name="connsiteX28" fmla="*/ 2079465 w 2804294"/>
              <a:gd name="connsiteY28" fmla="*/ 504617 h 2144680"/>
              <a:gd name="connsiteX29" fmla="*/ 2431388 w 2804294"/>
              <a:gd name="connsiteY29" fmla="*/ 104999 h 2144680"/>
              <a:gd name="connsiteX30" fmla="*/ 2365894 w 2804294"/>
              <a:gd name="connsiteY30" fmla="*/ 27635 h 2144680"/>
              <a:gd name="connsiteX31" fmla="*/ 2316149 w 2804294"/>
              <a:gd name="connsiteY31" fmla="*/ 0 h 2144680"/>
              <a:gd name="connsiteX32" fmla="*/ 2260399 w 2804294"/>
              <a:gd name="connsiteY32" fmla="*/ 26828 h 2144680"/>
              <a:gd name="connsiteX33" fmla="*/ 2062735 w 2804294"/>
              <a:gd name="connsiteY33" fmla="*/ 81251 h 2144680"/>
              <a:gd name="connsiteX34" fmla="*/ 1798171 w 2804294"/>
              <a:gd name="connsiteY34" fmla="*/ 131727 h 2144680"/>
              <a:gd name="connsiteX35" fmla="*/ 1648887 w 2804294"/>
              <a:gd name="connsiteY35" fmla="*/ 401753 h 2144680"/>
              <a:gd name="connsiteX36" fmla="*/ 1466148 w 2804294"/>
              <a:gd name="connsiteY36" fmla="*/ 604978 h 2144680"/>
              <a:gd name="connsiteX37" fmla="*/ 1231973 w 2804294"/>
              <a:gd name="connsiteY37" fmla="*/ 738793 h 2144680"/>
              <a:gd name="connsiteX38" fmla="*/ 1109309 w 2804294"/>
              <a:gd name="connsiteY38" fmla="*/ 850305 h 2144680"/>
              <a:gd name="connsiteX39" fmla="*/ 640958 w 2804294"/>
              <a:gd name="connsiteY39" fmla="*/ 972968 h 2144680"/>
              <a:gd name="connsiteX40" fmla="*/ 574051 w 2804294"/>
              <a:gd name="connsiteY40" fmla="*/ 1028725 h 2144680"/>
              <a:gd name="connsiteX41" fmla="*/ 440236 w 2804294"/>
              <a:gd name="connsiteY41" fmla="*/ 1352110 h 2144680"/>
              <a:gd name="connsiteX42" fmla="*/ 128002 w 2804294"/>
              <a:gd name="connsiteY42" fmla="*/ 1519378 h 2144680"/>
              <a:gd name="connsiteX43" fmla="*/ 105699 w 2804294"/>
              <a:gd name="connsiteY43" fmla="*/ 1664344 h 2144680"/>
              <a:gd name="connsiteX44" fmla="*/ 27641 w 2804294"/>
              <a:gd name="connsiteY44" fmla="*/ 1775856 h 2144680"/>
              <a:gd name="connsiteX45" fmla="*/ 5338 w 2804294"/>
              <a:gd name="connsiteY45" fmla="*/ 2010032 h 2144680"/>
              <a:gd name="connsiteX46" fmla="*/ 1063 w 2804294"/>
              <a:gd name="connsiteY46" fmla="*/ 1968943 h 2144680"/>
              <a:gd name="connsiteX47" fmla="*/ 17008 w 2804294"/>
              <a:gd name="connsiteY47" fmla="*/ 2021619 h 2144680"/>
              <a:gd name="connsiteX48" fmla="*/ 128636 w 2804294"/>
              <a:gd name="connsiteY48" fmla="*/ 2022266 h 2144680"/>
              <a:gd name="connsiteX49" fmla="*/ 21003 w 2804294"/>
              <a:gd name="connsiteY49" fmla="*/ 2018055 h 2144680"/>
              <a:gd name="connsiteX50" fmla="*/ 346055 w 2804294"/>
              <a:gd name="connsiteY50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348500 h 2144680"/>
              <a:gd name="connsiteX27" fmla="*/ 2079465 w 2804294"/>
              <a:gd name="connsiteY27" fmla="*/ 504617 h 2144680"/>
              <a:gd name="connsiteX28" fmla="*/ 2431388 w 2804294"/>
              <a:gd name="connsiteY28" fmla="*/ 104999 h 2144680"/>
              <a:gd name="connsiteX29" fmla="*/ 2365894 w 2804294"/>
              <a:gd name="connsiteY29" fmla="*/ 27635 h 2144680"/>
              <a:gd name="connsiteX30" fmla="*/ 2316149 w 2804294"/>
              <a:gd name="connsiteY30" fmla="*/ 0 h 2144680"/>
              <a:gd name="connsiteX31" fmla="*/ 2260399 w 2804294"/>
              <a:gd name="connsiteY31" fmla="*/ 26828 h 2144680"/>
              <a:gd name="connsiteX32" fmla="*/ 2062735 w 2804294"/>
              <a:gd name="connsiteY32" fmla="*/ 81251 h 2144680"/>
              <a:gd name="connsiteX33" fmla="*/ 1798171 w 2804294"/>
              <a:gd name="connsiteY33" fmla="*/ 131727 h 2144680"/>
              <a:gd name="connsiteX34" fmla="*/ 1648887 w 2804294"/>
              <a:gd name="connsiteY34" fmla="*/ 401753 h 2144680"/>
              <a:gd name="connsiteX35" fmla="*/ 1466148 w 2804294"/>
              <a:gd name="connsiteY35" fmla="*/ 604978 h 2144680"/>
              <a:gd name="connsiteX36" fmla="*/ 1231973 w 2804294"/>
              <a:gd name="connsiteY36" fmla="*/ 738793 h 2144680"/>
              <a:gd name="connsiteX37" fmla="*/ 1109309 w 2804294"/>
              <a:gd name="connsiteY37" fmla="*/ 850305 h 2144680"/>
              <a:gd name="connsiteX38" fmla="*/ 640958 w 2804294"/>
              <a:gd name="connsiteY38" fmla="*/ 972968 h 2144680"/>
              <a:gd name="connsiteX39" fmla="*/ 574051 w 2804294"/>
              <a:gd name="connsiteY39" fmla="*/ 1028725 h 2144680"/>
              <a:gd name="connsiteX40" fmla="*/ 440236 w 2804294"/>
              <a:gd name="connsiteY40" fmla="*/ 1352110 h 2144680"/>
              <a:gd name="connsiteX41" fmla="*/ 128002 w 2804294"/>
              <a:gd name="connsiteY41" fmla="*/ 1519378 h 2144680"/>
              <a:gd name="connsiteX42" fmla="*/ 105699 w 2804294"/>
              <a:gd name="connsiteY42" fmla="*/ 1664344 h 2144680"/>
              <a:gd name="connsiteX43" fmla="*/ 27641 w 2804294"/>
              <a:gd name="connsiteY43" fmla="*/ 1775856 h 2144680"/>
              <a:gd name="connsiteX44" fmla="*/ 5338 w 2804294"/>
              <a:gd name="connsiteY44" fmla="*/ 2010032 h 2144680"/>
              <a:gd name="connsiteX45" fmla="*/ 1063 w 2804294"/>
              <a:gd name="connsiteY45" fmla="*/ 1968943 h 2144680"/>
              <a:gd name="connsiteX46" fmla="*/ 17008 w 2804294"/>
              <a:gd name="connsiteY46" fmla="*/ 2021619 h 2144680"/>
              <a:gd name="connsiteX47" fmla="*/ 128636 w 2804294"/>
              <a:gd name="connsiteY47" fmla="*/ 2022266 h 2144680"/>
              <a:gd name="connsiteX48" fmla="*/ 21003 w 2804294"/>
              <a:gd name="connsiteY48" fmla="*/ 2018055 h 2144680"/>
              <a:gd name="connsiteX49" fmla="*/ 346055 w 2804294"/>
              <a:gd name="connsiteY49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135221 w 2804294"/>
              <a:gd name="connsiteY25" fmla="*/ 348500 h 2144680"/>
              <a:gd name="connsiteX26" fmla="*/ 2079465 w 2804294"/>
              <a:gd name="connsiteY26" fmla="*/ 504617 h 2144680"/>
              <a:gd name="connsiteX27" fmla="*/ 2431388 w 2804294"/>
              <a:gd name="connsiteY27" fmla="*/ 104999 h 2144680"/>
              <a:gd name="connsiteX28" fmla="*/ 2365894 w 2804294"/>
              <a:gd name="connsiteY28" fmla="*/ 27635 h 2144680"/>
              <a:gd name="connsiteX29" fmla="*/ 2316149 w 2804294"/>
              <a:gd name="connsiteY29" fmla="*/ 0 h 2144680"/>
              <a:gd name="connsiteX30" fmla="*/ 2260399 w 2804294"/>
              <a:gd name="connsiteY30" fmla="*/ 26828 h 2144680"/>
              <a:gd name="connsiteX31" fmla="*/ 2062735 w 2804294"/>
              <a:gd name="connsiteY31" fmla="*/ 81251 h 2144680"/>
              <a:gd name="connsiteX32" fmla="*/ 1798171 w 2804294"/>
              <a:gd name="connsiteY32" fmla="*/ 131727 h 2144680"/>
              <a:gd name="connsiteX33" fmla="*/ 1648887 w 2804294"/>
              <a:gd name="connsiteY33" fmla="*/ 401753 h 2144680"/>
              <a:gd name="connsiteX34" fmla="*/ 1466148 w 2804294"/>
              <a:gd name="connsiteY34" fmla="*/ 604978 h 2144680"/>
              <a:gd name="connsiteX35" fmla="*/ 1231973 w 2804294"/>
              <a:gd name="connsiteY35" fmla="*/ 738793 h 2144680"/>
              <a:gd name="connsiteX36" fmla="*/ 1109309 w 2804294"/>
              <a:gd name="connsiteY36" fmla="*/ 850305 h 2144680"/>
              <a:gd name="connsiteX37" fmla="*/ 640958 w 2804294"/>
              <a:gd name="connsiteY37" fmla="*/ 972968 h 2144680"/>
              <a:gd name="connsiteX38" fmla="*/ 574051 w 2804294"/>
              <a:gd name="connsiteY38" fmla="*/ 1028725 h 2144680"/>
              <a:gd name="connsiteX39" fmla="*/ 440236 w 2804294"/>
              <a:gd name="connsiteY39" fmla="*/ 1352110 h 2144680"/>
              <a:gd name="connsiteX40" fmla="*/ 128002 w 2804294"/>
              <a:gd name="connsiteY40" fmla="*/ 1519378 h 2144680"/>
              <a:gd name="connsiteX41" fmla="*/ 105699 w 2804294"/>
              <a:gd name="connsiteY41" fmla="*/ 1664344 h 2144680"/>
              <a:gd name="connsiteX42" fmla="*/ 27641 w 2804294"/>
              <a:gd name="connsiteY42" fmla="*/ 1775856 h 2144680"/>
              <a:gd name="connsiteX43" fmla="*/ 5338 w 2804294"/>
              <a:gd name="connsiteY43" fmla="*/ 2010032 h 2144680"/>
              <a:gd name="connsiteX44" fmla="*/ 1063 w 2804294"/>
              <a:gd name="connsiteY44" fmla="*/ 1968943 h 2144680"/>
              <a:gd name="connsiteX45" fmla="*/ 17008 w 2804294"/>
              <a:gd name="connsiteY45" fmla="*/ 2021619 h 2144680"/>
              <a:gd name="connsiteX46" fmla="*/ 128636 w 2804294"/>
              <a:gd name="connsiteY46" fmla="*/ 2022266 h 2144680"/>
              <a:gd name="connsiteX47" fmla="*/ 21003 w 2804294"/>
              <a:gd name="connsiteY47" fmla="*/ 2018055 h 2144680"/>
              <a:gd name="connsiteX48" fmla="*/ 346055 w 2804294"/>
              <a:gd name="connsiteY48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079465 w 2804294"/>
              <a:gd name="connsiteY25" fmla="*/ 504617 h 2144680"/>
              <a:gd name="connsiteX26" fmla="*/ 2431388 w 2804294"/>
              <a:gd name="connsiteY26" fmla="*/ 104999 h 2144680"/>
              <a:gd name="connsiteX27" fmla="*/ 2365894 w 2804294"/>
              <a:gd name="connsiteY27" fmla="*/ 27635 h 2144680"/>
              <a:gd name="connsiteX28" fmla="*/ 2316149 w 2804294"/>
              <a:gd name="connsiteY28" fmla="*/ 0 h 2144680"/>
              <a:gd name="connsiteX29" fmla="*/ 2260399 w 2804294"/>
              <a:gd name="connsiteY29" fmla="*/ 26828 h 2144680"/>
              <a:gd name="connsiteX30" fmla="*/ 2062735 w 2804294"/>
              <a:gd name="connsiteY30" fmla="*/ 81251 h 2144680"/>
              <a:gd name="connsiteX31" fmla="*/ 1798171 w 2804294"/>
              <a:gd name="connsiteY31" fmla="*/ 131727 h 2144680"/>
              <a:gd name="connsiteX32" fmla="*/ 1648887 w 2804294"/>
              <a:gd name="connsiteY32" fmla="*/ 401753 h 2144680"/>
              <a:gd name="connsiteX33" fmla="*/ 1466148 w 2804294"/>
              <a:gd name="connsiteY33" fmla="*/ 604978 h 2144680"/>
              <a:gd name="connsiteX34" fmla="*/ 1231973 w 2804294"/>
              <a:gd name="connsiteY34" fmla="*/ 738793 h 2144680"/>
              <a:gd name="connsiteX35" fmla="*/ 1109309 w 2804294"/>
              <a:gd name="connsiteY35" fmla="*/ 850305 h 2144680"/>
              <a:gd name="connsiteX36" fmla="*/ 640958 w 2804294"/>
              <a:gd name="connsiteY36" fmla="*/ 972968 h 2144680"/>
              <a:gd name="connsiteX37" fmla="*/ 574051 w 2804294"/>
              <a:gd name="connsiteY37" fmla="*/ 1028725 h 2144680"/>
              <a:gd name="connsiteX38" fmla="*/ 440236 w 2804294"/>
              <a:gd name="connsiteY38" fmla="*/ 1352110 h 2144680"/>
              <a:gd name="connsiteX39" fmla="*/ 128002 w 2804294"/>
              <a:gd name="connsiteY39" fmla="*/ 1519378 h 2144680"/>
              <a:gd name="connsiteX40" fmla="*/ 105699 w 2804294"/>
              <a:gd name="connsiteY40" fmla="*/ 1664344 h 2144680"/>
              <a:gd name="connsiteX41" fmla="*/ 27641 w 2804294"/>
              <a:gd name="connsiteY41" fmla="*/ 1775856 h 2144680"/>
              <a:gd name="connsiteX42" fmla="*/ 5338 w 2804294"/>
              <a:gd name="connsiteY42" fmla="*/ 2010032 h 2144680"/>
              <a:gd name="connsiteX43" fmla="*/ 1063 w 2804294"/>
              <a:gd name="connsiteY43" fmla="*/ 1968943 h 2144680"/>
              <a:gd name="connsiteX44" fmla="*/ 17008 w 2804294"/>
              <a:gd name="connsiteY44" fmla="*/ 2021619 h 2144680"/>
              <a:gd name="connsiteX45" fmla="*/ 128636 w 2804294"/>
              <a:gd name="connsiteY45" fmla="*/ 2022266 h 2144680"/>
              <a:gd name="connsiteX46" fmla="*/ 21003 w 2804294"/>
              <a:gd name="connsiteY46" fmla="*/ 2018055 h 2144680"/>
              <a:gd name="connsiteX47" fmla="*/ 346055 w 2804294"/>
              <a:gd name="connsiteY47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213280 w 2804294"/>
              <a:gd name="connsiteY24" fmla="*/ 315047 h 2144680"/>
              <a:gd name="connsiteX25" fmla="*/ 2431388 w 2804294"/>
              <a:gd name="connsiteY25" fmla="*/ 104999 h 2144680"/>
              <a:gd name="connsiteX26" fmla="*/ 2365894 w 2804294"/>
              <a:gd name="connsiteY26" fmla="*/ 27635 h 2144680"/>
              <a:gd name="connsiteX27" fmla="*/ 2316149 w 2804294"/>
              <a:gd name="connsiteY27" fmla="*/ 0 h 2144680"/>
              <a:gd name="connsiteX28" fmla="*/ 2260399 w 2804294"/>
              <a:gd name="connsiteY28" fmla="*/ 26828 h 2144680"/>
              <a:gd name="connsiteX29" fmla="*/ 2062735 w 2804294"/>
              <a:gd name="connsiteY29" fmla="*/ 81251 h 2144680"/>
              <a:gd name="connsiteX30" fmla="*/ 1798171 w 2804294"/>
              <a:gd name="connsiteY30" fmla="*/ 131727 h 2144680"/>
              <a:gd name="connsiteX31" fmla="*/ 1648887 w 2804294"/>
              <a:gd name="connsiteY31" fmla="*/ 401753 h 2144680"/>
              <a:gd name="connsiteX32" fmla="*/ 1466148 w 2804294"/>
              <a:gd name="connsiteY32" fmla="*/ 604978 h 2144680"/>
              <a:gd name="connsiteX33" fmla="*/ 1231973 w 2804294"/>
              <a:gd name="connsiteY33" fmla="*/ 738793 h 2144680"/>
              <a:gd name="connsiteX34" fmla="*/ 1109309 w 2804294"/>
              <a:gd name="connsiteY34" fmla="*/ 850305 h 2144680"/>
              <a:gd name="connsiteX35" fmla="*/ 640958 w 2804294"/>
              <a:gd name="connsiteY35" fmla="*/ 972968 h 2144680"/>
              <a:gd name="connsiteX36" fmla="*/ 574051 w 2804294"/>
              <a:gd name="connsiteY36" fmla="*/ 1028725 h 2144680"/>
              <a:gd name="connsiteX37" fmla="*/ 440236 w 2804294"/>
              <a:gd name="connsiteY37" fmla="*/ 1352110 h 2144680"/>
              <a:gd name="connsiteX38" fmla="*/ 128002 w 2804294"/>
              <a:gd name="connsiteY38" fmla="*/ 1519378 h 2144680"/>
              <a:gd name="connsiteX39" fmla="*/ 105699 w 2804294"/>
              <a:gd name="connsiteY39" fmla="*/ 1664344 h 2144680"/>
              <a:gd name="connsiteX40" fmla="*/ 27641 w 2804294"/>
              <a:gd name="connsiteY40" fmla="*/ 1775856 h 2144680"/>
              <a:gd name="connsiteX41" fmla="*/ 5338 w 2804294"/>
              <a:gd name="connsiteY41" fmla="*/ 2010032 h 2144680"/>
              <a:gd name="connsiteX42" fmla="*/ 1063 w 2804294"/>
              <a:gd name="connsiteY42" fmla="*/ 1968943 h 2144680"/>
              <a:gd name="connsiteX43" fmla="*/ 17008 w 2804294"/>
              <a:gd name="connsiteY43" fmla="*/ 2021619 h 2144680"/>
              <a:gd name="connsiteX44" fmla="*/ 128636 w 2804294"/>
              <a:gd name="connsiteY44" fmla="*/ 2022266 h 2144680"/>
              <a:gd name="connsiteX45" fmla="*/ 21003 w 2804294"/>
              <a:gd name="connsiteY45" fmla="*/ 2018055 h 2144680"/>
              <a:gd name="connsiteX46" fmla="*/ 346055 w 2804294"/>
              <a:gd name="connsiteY46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291338 w 2804294"/>
              <a:gd name="connsiteY23" fmla="*/ 270442 h 2144680"/>
              <a:gd name="connsiteX24" fmla="*/ 2431388 w 2804294"/>
              <a:gd name="connsiteY24" fmla="*/ 104999 h 2144680"/>
              <a:gd name="connsiteX25" fmla="*/ 2365894 w 2804294"/>
              <a:gd name="connsiteY25" fmla="*/ 27635 h 2144680"/>
              <a:gd name="connsiteX26" fmla="*/ 2316149 w 2804294"/>
              <a:gd name="connsiteY26" fmla="*/ 0 h 2144680"/>
              <a:gd name="connsiteX27" fmla="*/ 2260399 w 2804294"/>
              <a:gd name="connsiteY27" fmla="*/ 26828 h 2144680"/>
              <a:gd name="connsiteX28" fmla="*/ 2062735 w 2804294"/>
              <a:gd name="connsiteY28" fmla="*/ 81251 h 2144680"/>
              <a:gd name="connsiteX29" fmla="*/ 1798171 w 2804294"/>
              <a:gd name="connsiteY29" fmla="*/ 131727 h 2144680"/>
              <a:gd name="connsiteX30" fmla="*/ 1648887 w 2804294"/>
              <a:gd name="connsiteY30" fmla="*/ 401753 h 2144680"/>
              <a:gd name="connsiteX31" fmla="*/ 1466148 w 2804294"/>
              <a:gd name="connsiteY31" fmla="*/ 604978 h 2144680"/>
              <a:gd name="connsiteX32" fmla="*/ 1231973 w 2804294"/>
              <a:gd name="connsiteY32" fmla="*/ 738793 h 2144680"/>
              <a:gd name="connsiteX33" fmla="*/ 1109309 w 2804294"/>
              <a:gd name="connsiteY33" fmla="*/ 850305 h 2144680"/>
              <a:gd name="connsiteX34" fmla="*/ 640958 w 2804294"/>
              <a:gd name="connsiteY34" fmla="*/ 972968 h 2144680"/>
              <a:gd name="connsiteX35" fmla="*/ 574051 w 2804294"/>
              <a:gd name="connsiteY35" fmla="*/ 1028725 h 2144680"/>
              <a:gd name="connsiteX36" fmla="*/ 440236 w 2804294"/>
              <a:gd name="connsiteY36" fmla="*/ 1352110 h 2144680"/>
              <a:gd name="connsiteX37" fmla="*/ 128002 w 2804294"/>
              <a:gd name="connsiteY37" fmla="*/ 1519378 h 2144680"/>
              <a:gd name="connsiteX38" fmla="*/ 105699 w 2804294"/>
              <a:gd name="connsiteY38" fmla="*/ 1664344 h 2144680"/>
              <a:gd name="connsiteX39" fmla="*/ 27641 w 2804294"/>
              <a:gd name="connsiteY39" fmla="*/ 1775856 h 2144680"/>
              <a:gd name="connsiteX40" fmla="*/ 5338 w 2804294"/>
              <a:gd name="connsiteY40" fmla="*/ 2010032 h 2144680"/>
              <a:gd name="connsiteX41" fmla="*/ 1063 w 2804294"/>
              <a:gd name="connsiteY41" fmla="*/ 1968943 h 2144680"/>
              <a:gd name="connsiteX42" fmla="*/ 17008 w 2804294"/>
              <a:gd name="connsiteY42" fmla="*/ 2021619 h 2144680"/>
              <a:gd name="connsiteX43" fmla="*/ 128636 w 2804294"/>
              <a:gd name="connsiteY43" fmla="*/ 2022266 h 2144680"/>
              <a:gd name="connsiteX44" fmla="*/ 21003 w 2804294"/>
              <a:gd name="connsiteY44" fmla="*/ 2018055 h 2144680"/>
              <a:gd name="connsiteX45" fmla="*/ 346055 w 2804294"/>
              <a:gd name="connsiteY45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291338 w 2804294"/>
              <a:gd name="connsiteY22" fmla="*/ 270442 h 2144680"/>
              <a:gd name="connsiteX23" fmla="*/ 2431388 w 2804294"/>
              <a:gd name="connsiteY23" fmla="*/ 104999 h 2144680"/>
              <a:gd name="connsiteX24" fmla="*/ 2365894 w 2804294"/>
              <a:gd name="connsiteY24" fmla="*/ 27635 h 2144680"/>
              <a:gd name="connsiteX25" fmla="*/ 2316149 w 2804294"/>
              <a:gd name="connsiteY25" fmla="*/ 0 h 2144680"/>
              <a:gd name="connsiteX26" fmla="*/ 2260399 w 2804294"/>
              <a:gd name="connsiteY26" fmla="*/ 26828 h 2144680"/>
              <a:gd name="connsiteX27" fmla="*/ 2062735 w 2804294"/>
              <a:gd name="connsiteY27" fmla="*/ 81251 h 2144680"/>
              <a:gd name="connsiteX28" fmla="*/ 1798171 w 2804294"/>
              <a:gd name="connsiteY28" fmla="*/ 131727 h 2144680"/>
              <a:gd name="connsiteX29" fmla="*/ 1648887 w 2804294"/>
              <a:gd name="connsiteY29" fmla="*/ 401753 h 2144680"/>
              <a:gd name="connsiteX30" fmla="*/ 1466148 w 2804294"/>
              <a:gd name="connsiteY30" fmla="*/ 604978 h 2144680"/>
              <a:gd name="connsiteX31" fmla="*/ 1231973 w 2804294"/>
              <a:gd name="connsiteY31" fmla="*/ 738793 h 2144680"/>
              <a:gd name="connsiteX32" fmla="*/ 1109309 w 2804294"/>
              <a:gd name="connsiteY32" fmla="*/ 850305 h 2144680"/>
              <a:gd name="connsiteX33" fmla="*/ 640958 w 2804294"/>
              <a:gd name="connsiteY33" fmla="*/ 972968 h 2144680"/>
              <a:gd name="connsiteX34" fmla="*/ 574051 w 2804294"/>
              <a:gd name="connsiteY34" fmla="*/ 1028725 h 2144680"/>
              <a:gd name="connsiteX35" fmla="*/ 440236 w 2804294"/>
              <a:gd name="connsiteY35" fmla="*/ 1352110 h 2144680"/>
              <a:gd name="connsiteX36" fmla="*/ 128002 w 2804294"/>
              <a:gd name="connsiteY36" fmla="*/ 1519378 h 2144680"/>
              <a:gd name="connsiteX37" fmla="*/ 105699 w 2804294"/>
              <a:gd name="connsiteY37" fmla="*/ 1664344 h 2144680"/>
              <a:gd name="connsiteX38" fmla="*/ 27641 w 2804294"/>
              <a:gd name="connsiteY38" fmla="*/ 1775856 h 2144680"/>
              <a:gd name="connsiteX39" fmla="*/ 5338 w 2804294"/>
              <a:gd name="connsiteY39" fmla="*/ 2010032 h 2144680"/>
              <a:gd name="connsiteX40" fmla="*/ 1063 w 2804294"/>
              <a:gd name="connsiteY40" fmla="*/ 1968943 h 2144680"/>
              <a:gd name="connsiteX41" fmla="*/ 17008 w 2804294"/>
              <a:gd name="connsiteY41" fmla="*/ 2021619 h 2144680"/>
              <a:gd name="connsiteX42" fmla="*/ 128636 w 2804294"/>
              <a:gd name="connsiteY42" fmla="*/ 2022266 h 2144680"/>
              <a:gd name="connsiteX43" fmla="*/ 21003 w 2804294"/>
              <a:gd name="connsiteY43" fmla="*/ 2018055 h 2144680"/>
              <a:gd name="connsiteX44" fmla="*/ 346055 w 2804294"/>
              <a:gd name="connsiteY44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369397 w 2804294"/>
              <a:gd name="connsiteY21" fmla="*/ 270442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8171 w 2804294"/>
              <a:gd name="connsiteY27" fmla="*/ 131727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8171 w 2804294"/>
              <a:gd name="connsiteY27" fmla="*/ 131727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8171 w 2804294"/>
              <a:gd name="connsiteY27" fmla="*/ 131727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8171 w 2804294"/>
              <a:gd name="connsiteY27" fmla="*/ 131727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7975 w 2804294"/>
              <a:gd name="connsiteY27" fmla="*/ 131705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7975 w 2804294"/>
              <a:gd name="connsiteY27" fmla="*/ 131705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797975 w 2804294"/>
              <a:gd name="connsiteY27" fmla="*/ 131705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654887 w 2804294"/>
              <a:gd name="connsiteY27" fmla="*/ 131683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654887 w 2804294"/>
              <a:gd name="connsiteY27" fmla="*/ 131683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654887 w 2804294"/>
              <a:gd name="connsiteY27" fmla="*/ 131683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654887 w 2804294"/>
              <a:gd name="connsiteY27" fmla="*/ 131683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1654887 w 2804294"/>
              <a:gd name="connsiteY27" fmla="*/ 131683 h 2144680"/>
              <a:gd name="connsiteX28" fmla="*/ 1648887 w 2804294"/>
              <a:gd name="connsiteY28" fmla="*/ 401753 h 2144680"/>
              <a:gd name="connsiteX29" fmla="*/ 1466148 w 2804294"/>
              <a:gd name="connsiteY29" fmla="*/ 604978 h 2144680"/>
              <a:gd name="connsiteX30" fmla="*/ 1231973 w 2804294"/>
              <a:gd name="connsiteY30" fmla="*/ 738793 h 2144680"/>
              <a:gd name="connsiteX31" fmla="*/ 1109309 w 2804294"/>
              <a:gd name="connsiteY31" fmla="*/ 850305 h 2144680"/>
              <a:gd name="connsiteX32" fmla="*/ 640958 w 2804294"/>
              <a:gd name="connsiteY32" fmla="*/ 972968 h 2144680"/>
              <a:gd name="connsiteX33" fmla="*/ 574051 w 2804294"/>
              <a:gd name="connsiteY33" fmla="*/ 1028725 h 2144680"/>
              <a:gd name="connsiteX34" fmla="*/ 440236 w 2804294"/>
              <a:gd name="connsiteY34" fmla="*/ 1352110 h 2144680"/>
              <a:gd name="connsiteX35" fmla="*/ 128002 w 2804294"/>
              <a:gd name="connsiteY35" fmla="*/ 1519378 h 2144680"/>
              <a:gd name="connsiteX36" fmla="*/ 105699 w 2804294"/>
              <a:gd name="connsiteY36" fmla="*/ 1664344 h 2144680"/>
              <a:gd name="connsiteX37" fmla="*/ 27641 w 2804294"/>
              <a:gd name="connsiteY37" fmla="*/ 1775856 h 2144680"/>
              <a:gd name="connsiteX38" fmla="*/ 5338 w 2804294"/>
              <a:gd name="connsiteY38" fmla="*/ 2010032 h 2144680"/>
              <a:gd name="connsiteX39" fmla="*/ 1063 w 2804294"/>
              <a:gd name="connsiteY39" fmla="*/ 1968943 h 2144680"/>
              <a:gd name="connsiteX40" fmla="*/ 17008 w 2804294"/>
              <a:gd name="connsiteY40" fmla="*/ 2021619 h 2144680"/>
              <a:gd name="connsiteX41" fmla="*/ 128636 w 2804294"/>
              <a:gd name="connsiteY41" fmla="*/ 2022266 h 2144680"/>
              <a:gd name="connsiteX42" fmla="*/ 21003 w 2804294"/>
              <a:gd name="connsiteY42" fmla="*/ 2018055 h 2144680"/>
              <a:gd name="connsiteX43" fmla="*/ 346055 w 2804294"/>
              <a:gd name="connsiteY43" fmla="*/ 2112372 h 2144680"/>
              <a:gd name="connsiteX0" fmla="*/ 108153 w 2804294"/>
              <a:gd name="connsiteY0" fmla="*/ 2017751 h 2144680"/>
              <a:gd name="connsiteX1" fmla="*/ 96280 w 2804294"/>
              <a:gd name="connsiteY1" fmla="*/ 2005877 h 2144680"/>
              <a:gd name="connsiteX2" fmla="*/ 102217 w 2804294"/>
              <a:gd name="connsiteY2" fmla="*/ 2017751 h 2144680"/>
              <a:gd name="connsiteX3" fmla="*/ 261945 w 2804294"/>
              <a:gd name="connsiteY3" fmla="*/ 2093323 h 2144680"/>
              <a:gd name="connsiteX4" fmla="*/ 251002 w 2804294"/>
              <a:gd name="connsiteY4" fmla="*/ 2112090 h 2144680"/>
              <a:gd name="connsiteX5" fmla="*/ 588466 w 2804294"/>
              <a:gd name="connsiteY5" fmla="*/ 2093057 h 2144680"/>
              <a:gd name="connsiteX6" fmla="*/ 941719 w 2804294"/>
              <a:gd name="connsiteY6" fmla="*/ 2031026 h 2144680"/>
              <a:gd name="connsiteX7" fmla="*/ 964343 w 2804294"/>
              <a:gd name="connsiteY7" fmla="*/ 1597437 h 2144680"/>
              <a:gd name="connsiteX8" fmla="*/ 2079465 w 2804294"/>
              <a:gd name="connsiteY8" fmla="*/ 1586286 h 2144680"/>
              <a:gd name="connsiteX9" fmla="*/ 2068314 w 2804294"/>
              <a:gd name="connsiteY9" fmla="*/ 738793 h 2144680"/>
              <a:gd name="connsiteX10" fmla="*/ 2224431 w 2804294"/>
              <a:gd name="connsiteY10" fmla="*/ 638432 h 2144680"/>
              <a:gd name="connsiteX11" fmla="*/ 2570119 w 2804294"/>
              <a:gd name="connsiteY11" fmla="*/ 460012 h 2144680"/>
              <a:gd name="connsiteX12" fmla="*/ 2804294 w 2804294"/>
              <a:gd name="connsiteY12" fmla="*/ 471164 h 2144680"/>
              <a:gd name="connsiteX13" fmla="*/ 2804294 w 2804294"/>
              <a:gd name="connsiteY13" fmla="*/ 303895 h 2144680"/>
              <a:gd name="connsiteX14" fmla="*/ 2759690 w 2804294"/>
              <a:gd name="connsiteY14" fmla="*/ 225837 h 2144680"/>
              <a:gd name="connsiteX15" fmla="*/ 2748538 w 2804294"/>
              <a:gd name="connsiteY15" fmla="*/ 192383 h 2144680"/>
              <a:gd name="connsiteX16" fmla="*/ 2692782 w 2804294"/>
              <a:gd name="connsiteY16" fmla="*/ 170081 h 2144680"/>
              <a:gd name="connsiteX17" fmla="*/ 2681631 w 2804294"/>
              <a:gd name="connsiteY17" fmla="*/ 214686 h 2144680"/>
              <a:gd name="connsiteX18" fmla="*/ 2558968 w 2804294"/>
              <a:gd name="connsiteY18" fmla="*/ 181232 h 2144680"/>
              <a:gd name="connsiteX19" fmla="*/ 2525514 w 2804294"/>
              <a:gd name="connsiteY19" fmla="*/ 270442 h 2144680"/>
              <a:gd name="connsiteX20" fmla="*/ 2414002 w 2804294"/>
              <a:gd name="connsiteY20" fmla="*/ 236988 h 2144680"/>
              <a:gd name="connsiteX21" fmla="*/ 2440538 w 2804294"/>
              <a:gd name="connsiteY21" fmla="*/ 198947 h 2144680"/>
              <a:gd name="connsiteX22" fmla="*/ 2431388 w 2804294"/>
              <a:gd name="connsiteY22" fmla="*/ 104999 h 2144680"/>
              <a:gd name="connsiteX23" fmla="*/ 2365894 w 2804294"/>
              <a:gd name="connsiteY23" fmla="*/ 27635 h 2144680"/>
              <a:gd name="connsiteX24" fmla="*/ 2316149 w 2804294"/>
              <a:gd name="connsiteY24" fmla="*/ 0 h 2144680"/>
              <a:gd name="connsiteX25" fmla="*/ 2260399 w 2804294"/>
              <a:gd name="connsiteY25" fmla="*/ 26828 h 2144680"/>
              <a:gd name="connsiteX26" fmla="*/ 2062735 w 2804294"/>
              <a:gd name="connsiteY26" fmla="*/ 81251 h 2144680"/>
              <a:gd name="connsiteX27" fmla="*/ 2055899 w 2804294"/>
              <a:gd name="connsiteY27" fmla="*/ 76455 h 2144680"/>
              <a:gd name="connsiteX28" fmla="*/ 1654887 w 2804294"/>
              <a:gd name="connsiteY28" fmla="*/ 131683 h 2144680"/>
              <a:gd name="connsiteX29" fmla="*/ 1648887 w 2804294"/>
              <a:gd name="connsiteY29" fmla="*/ 401753 h 2144680"/>
              <a:gd name="connsiteX30" fmla="*/ 1466148 w 2804294"/>
              <a:gd name="connsiteY30" fmla="*/ 604978 h 2144680"/>
              <a:gd name="connsiteX31" fmla="*/ 1231973 w 2804294"/>
              <a:gd name="connsiteY31" fmla="*/ 738793 h 2144680"/>
              <a:gd name="connsiteX32" fmla="*/ 1109309 w 2804294"/>
              <a:gd name="connsiteY32" fmla="*/ 850305 h 2144680"/>
              <a:gd name="connsiteX33" fmla="*/ 640958 w 2804294"/>
              <a:gd name="connsiteY33" fmla="*/ 972968 h 2144680"/>
              <a:gd name="connsiteX34" fmla="*/ 574051 w 2804294"/>
              <a:gd name="connsiteY34" fmla="*/ 1028725 h 2144680"/>
              <a:gd name="connsiteX35" fmla="*/ 440236 w 2804294"/>
              <a:gd name="connsiteY35" fmla="*/ 1352110 h 2144680"/>
              <a:gd name="connsiteX36" fmla="*/ 128002 w 2804294"/>
              <a:gd name="connsiteY36" fmla="*/ 1519378 h 2144680"/>
              <a:gd name="connsiteX37" fmla="*/ 105699 w 2804294"/>
              <a:gd name="connsiteY37" fmla="*/ 1664344 h 2144680"/>
              <a:gd name="connsiteX38" fmla="*/ 27641 w 2804294"/>
              <a:gd name="connsiteY38" fmla="*/ 1775856 h 2144680"/>
              <a:gd name="connsiteX39" fmla="*/ 5338 w 2804294"/>
              <a:gd name="connsiteY39" fmla="*/ 2010032 h 2144680"/>
              <a:gd name="connsiteX40" fmla="*/ 1063 w 2804294"/>
              <a:gd name="connsiteY40" fmla="*/ 1968943 h 2144680"/>
              <a:gd name="connsiteX41" fmla="*/ 17008 w 2804294"/>
              <a:gd name="connsiteY41" fmla="*/ 2021619 h 2144680"/>
              <a:gd name="connsiteX42" fmla="*/ 128636 w 2804294"/>
              <a:gd name="connsiteY42" fmla="*/ 2022266 h 2144680"/>
              <a:gd name="connsiteX43" fmla="*/ 21003 w 2804294"/>
              <a:gd name="connsiteY43" fmla="*/ 2018055 h 2144680"/>
              <a:gd name="connsiteX44" fmla="*/ 346055 w 2804294"/>
              <a:gd name="connsiteY44" fmla="*/ 2112372 h 2144680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5514 w 2804294"/>
              <a:gd name="connsiteY19" fmla="*/ 273855 h 2148093"/>
              <a:gd name="connsiteX20" fmla="*/ 2414002 w 2804294"/>
              <a:gd name="connsiteY20" fmla="*/ 240401 h 2148093"/>
              <a:gd name="connsiteX21" fmla="*/ 2440538 w 2804294"/>
              <a:gd name="connsiteY21" fmla="*/ 202360 h 2148093"/>
              <a:gd name="connsiteX22" fmla="*/ 2431388 w 2804294"/>
              <a:gd name="connsiteY22" fmla="*/ 108412 h 2148093"/>
              <a:gd name="connsiteX23" fmla="*/ 2365894 w 2804294"/>
              <a:gd name="connsiteY23" fmla="*/ 31048 h 2148093"/>
              <a:gd name="connsiteX24" fmla="*/ 2316149 w 2804294"/>
              <a:gd name="connsiteY24" fmla="*/ 3413 h 2148093"/>
              <a:gd name="connsiteX25" fmla="*/ 2260399 w 2804294"/>
              <a:gd name="connsiteY25" fmla="*/ 30241 h 2148093"/>
              <a:gd name="connsiteX26" fmla="*/ 2062735 w 2804294"/>
              <a:gd name="connsiteY26" fmla="*/ 84664 h 2148093"/>
              <a:gd name="connsiteX27" fmla="*/ 2055675 w 2804294"/>
              <a:gd name="connsiteY27" fmla="*/ 8405 h 2148093"/>
              <a:gd name="connsiteX28" fmla="*/ 1654887 w 2804294"/>
              <a:gd name="connsiteY28" fmla="*/ 135096 h 2148093"/>
              <a:gd name="connsiteX29" fmla="*/ 1648887 w 2804294"/>
              <a:gd name="connsiteY29" fmla="*/ 405166 h 2148093"/>
              <a:gd name="connsiteX30" fmla="*/ 1466148 w 2804294"/>
              <a:gd name="connsiteY30" fmla="*/ 608391 h 2148093"/>
              <a:gd name="connsiteX31" fmla="*/ 1231973 w 2804294"/>
              <a:gd name="connsiteY31" fmla="*/ 742206 h 2148093"/>
              <a:gd name="connsiteX32" fmla="*/ 1109309 w 2804294"/>
              <a:gd name="connsiteY32" fmla="*/ 853718 h 2148093"/>
              <a:gd name="connsiteX33" fmla="*/ 640958 w 2804294"/>
              <a:gd name="connsiteY33" fmla="*/ 976381 h 2148093"/>
              <a:gd name="connsiteX34" fmla="*/ 574051 w 2804294"/>
              <a:gd name="connsiteY34" fmla="*/ 1032138 h 2148093"/>
              <a:gd name="connsiteX35" fmla="*/ 440236 w 2804294"/>
              <a:gd name="connsiteY35" fmla="*/ 1355523 h 2148093"/>
              <a:gd name="connsiteX36" fmla="*/ 128002 w 2804294"/>
              <a:gd name="connsiteY36" fmla="*/ 1522791 h 2148093"/>
              <a:gd name="connsiteX37" fmla="*/ 105699 w 2804294"/>
              <a:gd name="connsiteY37" fmla="*/ 1667757 h 2148093"/>
              <a:gd name="connsiteX38" fmla="*/ 27641 w 2804294"/>
              <a:gd name="connsiteY38" fmla="*/ 1779269 h 2148093"/>
              <a:gd name="connsiteX39" fmla="*/ 5338 w 2804294"/>
              <a:gd name="connsiteY39" fmla="*/ 2013445 h 2148093"/>
              <a:gd name="connsiteX40" fmla="*/ 1063 w 2804294"/>
              <a:gd name="connsiteY40" fmla="*/ 1972356 h 2148093"/>
              <a:gd name="connsiteX41" fmla="*/ 17008 w 2804294"/>
              <a:gd name="connsiteY41" fmla="*/ 2025032 h 2148093"/>
              <a:gd name="connsiteX42" fmla="*/ 128636 w 2804294"/>
              <a:gd name="connsiteY42" fmla="*/ 2025679 h 2148093"/>
              <a:gd name="connsiteX43" fmla="*/ 21003 w 2804294"/>
              <a:gd name="connsiteY43" fmla="*/ 2021468 h 2148093"/>
              <a:gd name="connsiteX44" fmla="*/ 346055 w 2804294"/>
              <a:gd name="connsiteY44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5514 w 2804294"/>
              <a:gd name="connsiteY19" fmla="*/ 273855 h 2148093"/>
              <a:gd name="connsiteX20" fmla="*/ 2414002 w 2804294"/>
              <a:gd name="connsiteY20" fmla="*/ 240401 h 2148093"/>
              <a:gd name="connsiteX21" fmla="*/ 2440538 w 2804294"/>
              <a:gd name="connsiteY21" fmla="*/ 202360 h 2148093"/>
              <a:gd name="connsiteX22" fmla="*/ 2431388 w 2804294"/>
              <a:gd name="connsiteY22" fmla="*/ 108412 h 2148093"/>
              <a:gd name="connsiteX23" fmla="*/ 2365894 w 2804294"/>
              <a:gd name="connsiteY23" fmla="*/ 31048 h 2148093"/>
              <a:gd name="connsiteX24" fmla="*/ 2316149 w 2804294"/>
              <a:gd name="connsiteY24" fmla="*/ 3413 h 2148093"/>
              <a:gd name="connsiteX25" fmla="*/ 2260399 w 2804294"/>
              <a:gd name="connsiteY25" fmla="*/ 30241 h 2148093"/>
              <a:gd name="connsiteX26" fmla="*/ 2062735 w 2804294"/>
              <a:gd name="connsiteY26" fmla="*/ 84664 h 2148093"/>
              <a:gd name="connsiteX27" fmla="*/ 2055675 w 2804294"/>
              <a:gd name="connsiteY27" fmla="*/ 8405 h 2148093"/>
              <a:gd name="connsiteX28" fmla="*/ 1800607 w 2804294"/>
              <a:gd name="connsiteY28" fmla="*/ 73932 h 2148093"/>
              <a:gd name="connsiteX29" fmla="*/ 1654887 w 2804294"/>
              <a:gd name="connsiteY29" fmla="*/ 135096 h 2148093"/>
              <a:gd name="connsiteX30" fmla="*/ 1648887 w 2804294"/>
              <a:gd name="connsiteY30" fmla="*/ 405166 h 2148093"/>
              <a:gd name="connsiteX31" fmla="*/ 1466148 w 2804294"/>
              <a:gd name="connsiteY31" fmla="*/ 608391 h 2148093"/>
              <a:gd name="connsiteX32" fmla="*/ 1231973 w 2804294"/>
              <a:gd name="connsiteY32" fmla="*/ 742206 h 2148093"/>
              <a:gd name="connsiteX33" fmla="*/ 1109309 w 2804294"/>
              <a:gd name="connsiteY33" fmla="*/ 853718 h 2148093"/>
              <a:gd name="connsiteX34" fmla="*/ 640958 w 2804294"/>
              <a:gd name="connsiteY34" fmla="*/ 976381 h 2148093"/>
              <a:gd name="connsiteX35" fmla="*/ 574051 w 2804294"/>
              <a:gd name="connsiteY35" fmla="*/ 1032138 h 2148093"/>
              <a:gd name="connsiteX36" fmla="*/ 440236 w 2804294"/>
              <a:gd name="connsiteY36" fmla="*/ 1355523 h 2148093"/>
              <a:gd name="connsiteX37" fmla="*/ 128002 w 2804294"/>
              <a:gd name="connsiteY37" fmla="*/ 1522791 h 2148093"/>
              <a:gd name="connsiteX38" fmla="*/ 105699 w 2804294"/>
              <a:gd name="connsiteY38" fmla="*/ 1667757 h 2148093"/>
              <a:gd name="connsiteX39" fmla="*/ 27641 w 2804294"/>
              <a:gd name="connsiteY39" fmla="*/ 1779269 h 2148093"/>
              <a:gd name="connsiteX40" fmla="*/ 5338 w 2804294"/>
              <a:gd name="connsiteY40" fmla="*/ 2013445 h 2148093"/>
              <a:gd name="connsiteX41" fmla="*/ 1063 w 2804294"/>
              <a:gd name="connsiteY41" fmla="*/ 1972356 h 2148093"/>
              <a:gd name="connsiteX42" fmla="*/ 17008 w 2804294"/>
              <a:gd name="connsiteY42" fmla="*/ 2025032 h 2148093"/>
              <a:gd name="connsiteX43" fmla="*/ 128636 w 2804294"/>
              <a:gd name="connsiteY43" fmla="*/ 2025679 h 2148093"/>
              <a:gd name="connsiteX44" fmla="*/ 21003 w 2804294"/>
              <a:gd name="connsiteY44" fmla="*/ 2021468 h 2148093"/>
              <a:gd name="connsiteX45" fmla="*/ 346055 w 2804294"/>
              <a:gd name="connsiteY45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5514 w 2804294"/>
              <a:gd name="connsiteY19" fmla="*/ 273855 h 2148093"/>
              <a:gd name="connsiteX20" fmla="*/ 2414002 w 2804294"/>
              <a:gd name="connsiteY20" fmla="*/ 240401 h 2148093"/>
              <a:gd name="connsiteX21" fmla="*/ 2440538 w 2804294"/>
              <a:gd name="connsiteY21" fmla="*/ 202360 h 2148093"/>
              <a:gd name="connsiteX22" fmla="*/ 2431388 w 2804294"/>
              <a:gd name="connsiteY22" fmla="*/ 108412 h 2148093"/>
              <a:gd name="connsiteX23" fmla="*/ 2365894 w 2804294"/>
              <a:gd name="connsiteY23" fmla="*/ 31048 h 2148093"/>
              <a:gd name="connsiteX24" fmla="*/ 2316149 w 2804294"/>
              <a:gd name="connsiteY24" fmla="*/ 3413 h 2148093"/>
              <a:gd name="connsiteX25" fmla="*/ 2260399 w 2804294"/>
              <a:gd name="connsiteY25" fmla="*/ 30241 h 2148093"/>
              <a:gd name="connsiteX26" fmla="*/ 2062735 w 2804294"/>
              <a:gd name="connsiteY26" fmla="*/ 84664 h 2148093"/>
              <a:gd name="connsiteX27" fmla="*/ 2055675 w 2804294"/>
              <a:gd name="connsiteY27" fmla="*/ 8405 h 2148093"/>
              <a:gd name="connsiteX28" fmla="*/ 1800607 w 2804294"/>
              <a:gd name="connsiteY28" fmla="*/ 73932 h 2148093"/>
              <a:gd name="connsiteX29" fmla="*/ 1639904 w 2804294"/>
              <a:gd name="connsiteY29" fmla="*/ 67996 h 2148093"/>
              <a:gd name="connsiteX30" fmla="*/ 1654887 w 2804294"/>
              <a:gd name="connsiteY30" fmla="*/ 135096 h 2148093"/>
              <a:gd name="connsiteX31" fmla="*/ 1648887 w 2804294"/>
              <a:gd name="connsiteY31" fmla="*/ 405166 h 2148093"/>
              <a:gd name="connsiteX32" fmla="*/ 1466148 w 2804294"/>
              <a:gd name="connsiteY32" fmla="*/ 608391 h 2148093"/>
              <a:gd name="connsiteX33" fmla="*/ 1231973 w 2804294"/>
              <a:gd name="connsiteY33" fmla="*/ 742206 h 2148093"/>
              <a:gd name="connsiteX34" fmla="*/ 1109309 w 2804294"/>
              <a:gd name="connsiteY34" fmla="*/ 853718 h 2148093"/>
              <a:gd name="connsiteX35" fmla="*/ 640958 w 2804294"/>
              <a:gd name="connsiteY35" fmla="*/ 976381 h 2148093"/>
              <a:gd name="connsiteX36" fmla="*/ 574051 w 2804294"/>
              <a:gd name="connsiteY36" fmla="*/ 1032138 h 2148093"/>
              <a:gd name="connsiteX37" fmla="*/ 440236 w 2804294"/>
              <a:gd name="connsiteY37" fmla="*/ 1355523 h 2148093"/>
              <a:gd name="connsiteX38" fmla="*/ 128002 w 2804294"/>
              <a:gd name="connsiteY38" fmla="*/ 1522791 h 2148093"/>
              <a:gd name="connsiteX39" fmla="*/ 105699 w 2804294"/>
              <a:gd name="connsiteY39" fmla="*/ 1667757 h 2148093"/>
              <a:gd name="connsiteX40" fmla="*/ 27641 w 2804294"/>
              <a:gd name="connsiteY40" fmla="*/ 1779269 h 2148093"/>
              <a:gd name="connsiteX41" fmla="*/ 5338 w 2804294"/>
              <a:gd name="connsiteY41" fmla="*/ 2013445 h 2148093"/>
              <a:gd name="connsiteX42" fmla="*/ 1063 w 2804294"/>
              <a:gd name="connsiteY42" fmla="*/ 1972356 h 2148093"/>
              <a:gd name="connsiteX43" fmla="*/ 17008 w 2804294"/>
              <a:gd name="connsiteY43" fmla="*/ 2025032 h 2148093"/>
              <a:gd name="connsiteX44" fmla="*/ 128636 w 2804294"/>
              <a:gd name="connsiteY44" fmla="*/ 2025679 h 2148093"/>
              <a:gd name="connsiteX45" fmla="*/ 21003 w 2804294"/>
              <a:gd name="connsiteY45" fmla="*/ 2021468 h 2148093"/>
              <a:gd name="connsiteX46" fmla="*/ 346055 w 2804294"/>
              <a:gd name="connsiteY46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5514 w 2804294"/>
              <a:gd name="connsiteY19" fmla="*/ 273855 h 2148093"/>
              <a:gd name="connsiteX20" fmla="*/ 2524923 w 2804294"/>
              <a:gd name="connsiteY20" fmla="*/ 192456 h 2148093"/>
              <a:gd name="connsiteX21" fmla="*/ 2414002 w 2804294"/>
              <a:gd name="connsiteY21" fmla="*/ 240401 h 2148093"/>
              <a:gd name="connsiteX22" fmla="*/ 2440538 w 2804294"/>
              <a:gd name="connsiteY22" fmla="*/ 202360 h 2148093"/>
              <a:gd name="connsiteX23" fmla="*/ 2431388 w 2804294"/>
              <a:gd name="connsiteY23" fmla="*/ 108412 h 2148093"/>
              <a:gd name="connsiteX24" fmla="*/ 2365894 w 2804294"/>
              <a:gd name="connsiteY24" fmla="*/ 31048 h 2148093"/>
              <a:gd name="connsiteX25" fmla="*/ 2316149 w 2804294"/>
              <a:gd name="connsiteY25" fmla="*/ 3413 h 2148093"/>
              <a:gd name="connsiteX26" fmla="*/ 2260399 w 2804294"/>
              <a:gd name="connsiteY26" fmla="*/ 30241 h 2148093"/>
              <a:gd name="connsiteX27" fmla="*/ 2062735 w 2804294"/>
              <a:gd name="connsiteY27" fmla="*/ 84664 h 2148093"/>
              <a:gd name="connsiteX28" fmla="*/ 2055675 w 2804294"/>
              <a:gd name="connsiteY28" fmla="*/ 8405 h 2148093"/>
              <a:gd name="connsiteX29" fmla="*/ 1800607 w 2804294"/>
              <a:gd name="connsiteY29" fmla="*/ 73932 h 2148093"/>
              <a:gd name="connsiteX30" fmla="*/ 1639904 w 2804294"/>
              <a:gd name="connsiteY30" fmla="*/ 67996 h 2148093"/>
              <a:gd name="connsiteX31" fmla="*/ 1654887 w 2804294"/>
              <a:gd name="connsiteY31" fmla="*/ 135096 h 2148093"/>
              <a:gd name="connsiteX32" fmla="*/ 1648887 w 2804294"/>
              <a:gd name="connsiteY32" fmla="*/ 405166 h 2148093"/>
              <a:gd name="connsiteX33" fmla="*/ 1466148 w 2804294"/>
              <a:gd name="connsiteY33" fmla="*/ 608391 h 2148093"/>
              <a:gd name="connsiteX34" fmla="*/ 1231973 w 2804294"/>
              <a:gd name="connsiteY34" fmla="*/ 742206 h 2148093"/>
              <a:gd name="connsiteX35" fmla="*/ 1109309 w 2804294"/>
              <a:gd name="connsiteY35" fmla="*/ 853718 h 2148093"/>
              <a:gd name="connsiteX36" fmla="*/ 640958 w 2804294"/>
              <a:gd name="connsiteY36" fmla="*/ 976381 h 2148093"/>
              <a:gd name="connsiteX37" fmla="*/ 574051 w 2804294"/>
              <a:gd name="connsiteY37" fmla="*/ 1032138 h 2148093"/>
              <a:gd name="connsiteX38" fmla="*/ 440236 w 2804294"/>
              <a:gd name="connsiteY38" fmla="*/ 1355523 h 2148093"/>
              <a:gd name="connsiteX39" fmla="*/ 128002 w 2804294"/>
              <a:gd name="connsiteY39" fmla="*/ 1522791 h 2148093"/>
              <a:gd name="connsiteX40" fmla="*/ 105699 w 2804294"/>
              <a:gd name="connsiteY40" fmla="*/ 1667757 h 2148093"/>
              <a:gd name="connsiteX41" fmla="*/ 27641 w 2804294"/>
              <a:gd name="connsiteY41" fmla="*/ 1779269 h 2148093"/>
              <a:gd name="connsiteX42" fmla="*/ 5338 w 2804294"/>
              <a:gd name="connsiteY42" fmla="*/ 2013445 h 2148093"/>
              <a:gd name="connsiteX43" fmla="*/ 1063 w 2804294"/>
              <a:gd name="connsiteY43" fmla="*/ 1972356 h 2148093"/>
              <a:gd name="connsiteX44" fmla="*/ 17008 w 2804294"/>
              <a:gd name="connsiteY44" fmla="*/ 2025032 h 2148093"/>
              <a:gd name="connsiteX45" fmla="*/ 128636 w 2804294"/>
              <a:gd name="connsiteY45" fmla="*/ 2025679 h 2148093"/>
              <a:gd name="connsiteX46" fmla="*/ 21003 w 2804294"/>
              <a:gd name="connsiteY46" fmla="*/ 2021468 h 2148093"/>
              <a:gd name="connsiteX47" fmla="*/ 346055 w 2804294"/>
              <a:gd name="connsiteY47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4923 w 2804294"/>
              <a:gd name="connsiteY19" fmla="*/ 192456 h 2148093"/>
              <a:gd name="connsiteX20" fmla="*/ 2414002 w 2804294"/>
              <a:gd name="connsiteY20" fmla="*/ 240401 h 2148093"/>
              <a:gd name="connsiteX21" fmla="*/ 2440538 w 2804294"/>
              <a:gd name="connsiteY21" fmla="*/ 202360 h 2148093"/>
              <a:gd name="connsiteX22" fmla="*/ 2431388 w 2804294"/>
              <a:gd name="connsiteY22" fmla="*/ 108412 h 2148093"/>
              <a:gd name="connsiteX23" fmla="*/ 2365894 w 2804294"/>
              <a:gd name="connsiteY23" fmla="*/ 31048 h 2148093"/>
              <a:gd name="connsiteX24" fmla="*/ 2316149 w 2804294"/>
              <a:gd name="connsiteY24" fmla="*/ 3413 h 2148093"/>
              <a:gd name="connsiteX25" fmla="*/ 2260399 w 2804294"/>
              <a:gd name="connsiteY25" fmla="*/ 30241 h 2148093"/>
              <a:gd name="connsiteX26" fmla="*/ 2062735 w 2804294"/>
              <a:gd name="connsiteY26" fmla="*/ 84664 h 2148093"/>
              <a:gd name="connsiteX27" fmla="*/ 2055675 w 2804294"/>
              <a:gd name="connsiteY27" fmla="*/ 8405 h 2148093"/>
              <a:gd name="connsiteX28" fmla="*/ 1800607 w 2804294"/>
              <a:gd name="connsiteY28" fmla="*/ 73932 h 2148093"/>
              <a:gd name="connsiteX29" fmla="*/ 1639904 w 2804294"/>
              <a:gd name="connsiteY29" fmla="*/ 67996 h 2148093"/>
              <a:gd name="connsiteX30" fmla="*/ 1654887 w 2804294"/>
              <a:gd name="connsiteY30" fmla="*/ 135096 h 2148093"/>
              <a:gd name="connsiteX31" fmla="*/ 1648887 w 2804294"/>
              <a:gd name="connsiteY31" fmla="*/ 405166 h 2148093"/>
              <a:gd name="connsiteX32" fmla="*/ 1466148 w 2804294"/>
              <a:gd name="connsiteY32" fmla="*/ 608391 h 2148093"/>
              <a:gd name="connsiteX33" fmla="*/ 1231973 w 2804294"/>
              <a:gd name="connsiteY33" fmla="*/ 742206 h 2148093"/>
              <a:gd name="connsiteX34" fmla="*/ 1109309 w 2804294"/>
              <a:gd name="connsiteY34" fmla="*/ 853718 h 2148093"/>
              <a:gd name="connsiteX35" fmla="*/ 640958 w 2804294"/>
              <a:gd name="connsiteY35" fmla="*/ 976381 h 2148093"/>
              <a:gd name="connsiteX36" fmla="*/ 574051 w 2804294"/>
              <a:gd name="connsiteY36" fmla="*/ 1032138 h 2148093"/>
              <a:gd name="connsiteX37" fmla="*/ 440236 w 2804294"/>
              <a:gd name="connsiteY37" fmla="*/ 1355523 h 2148093"/>
              <a:gd name="connsiteX38" fmla="*/ 128002 w 2804294"/>
              <a:gd name="connsiteY38" fmla="*/ 1522791 h 2148093"/>
              <a:gd name="connsiteX39" fmla="*/ 105699 w 2804294"/>
              <a:gd name="connsiteY39" fmla="*/ 1667757 h 2148093"/>
              <a:gd name="connsiteX40" fmla="*/ 27641 w 2804294"/>
              <a:gd name="connsiteY40" fmla="*/ 1779269 h 2148093"/>
              <a:gd name="connsiteX41" fmla="*/ 5338 w 2804294"/>
              <a:gd name="connsiteY41" fmla="*/ 2013445 h 2148093"/>
              <a:gd name="connsiteX42" fmla="*/ 1063 w 2804294"/>
              <a:gd name="connsiteY42" fmla="*/ 1972356 h 2148093"/>
              <a:gd name="connsiteX43" fmla="*/ 17008 w 2804294"/>
              <a:gd name="connsiteY43" fmla="*/ 2025032 h 2148093"/>
              <a:gd name="connsiteX44" fmla="*/ 128636 w 2804294"/>
              <a:gd name="connsiteY44" fmla="*/ 2025679 h 2148093"/>
              <a:gd name="connsiteX45" fmla="*/ 21003 w 2804294"/>
              <a:gd name="connsiteY45" fmla="*/ 2021468 h 2148093"/>
              <a:gd name="connsiteX46" fmla="*/ 346055 w 2804294"/>
              <a:gd name="connsiteY46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4923 w 2804294"/>
              <a:gd name="connsiteY19" fmla="*/ 192456 h 2148093"/>
              <a:gd name="connsiteX20" fmla="*/ 2440538 w 2804294"/>
              <a:gd name="connsiteY20" fmla="*/ 202360 h 2148093"/>
              <a:gd name="connsiteX21" fmla="*/ 2431388 w 2804294"/>
              <a:gd name="connsiteY21" fmla="*/ 108412 h 2148093"/>
              <a:gd name="connsiteX22" fmla="*/ 2365894 w 2804294"/>
              <a:gd name="connsiteY22" fmla="*/ 31048 h 2148093"/>
              <a:gd name="connsiteX23" fmla="*/ 2316149 w 2804294"/>
              <a:gd name="connsiteY23" fmla="*/ 3413 h 2148093"/>
              <a:gd name="connsiteX24" fmla="*/ 2260399 w 2804294"/>
              <a:gd name="connsiteY24" fmla="*/ 30241 h 2148093"/>
              <a:gd name="connsiteX25" fmla="*/ 2062735 w 2804294"/>
              <a:gd name="connsiteY25" fmla="*/ 84664 h 2148093"/>
              <a:gd name="connsiteX26" fmla="*/ 2055675 w 2804294"/>
              <a:gd name="connsiteY26" fmla="*/ 8405 h 2148093"/>
              <a:gd name="connsiteX27" fmla="*/ 1800607 w 2804294"/>
              <a:gd name="connsiteY27" fmla="*/ 73932 h 2148093"/>
              <a:gd name="connsiteX28" fmla="*/ 1639904 w 2804294"/>
              <a:gd name="connsiteY28" fmla="*/ 67996 h 2148093"/>
              <a:gd name="connsiteX29" fmla="*/ 1654887 w 2804294"/>
              <a:gd name="connsiteY29" fmla="*/ 135096 h 2148093"/>
              <a:gd name="connsiteX30" fmla="*/ 1648887 w 2804294"/>
              <a:gd name="connsiteY30" fmla="*/ 405166 h 2148093"/>
              <a:gd name="connsiteX31" fmla="*/ 1466148 w 2804294"/>
              <a:gd name="connsiteY31" fmla="*/ 608391 h 2148093"/>
              <a:gd name="connsiteX32" fmla="*/ 1231973 w 2804294"/>
              <a:gd name="connsiteY32" fmla="*/ 742206 h 2148093"/>
              <a:gd name="connsiteX33" fmla="*/ 1109309 w 2804294"/>
              <a:gd name="connsiteY33" fmla="*/ 853718 h 2148093"/>
              <a:gd name="connsiteX34" fmla="*/ 640958 w 2804294"/>
              <a:gd name="connsiteY34" fmla="*/ 976381 h 2148093"/>
              <a:gd name="connsiteX35" fmla="*/ 574051 w 2804294"/>
              <a:gd name="connsiteY35" fmla="*/ 1032138 h 2148093"/>
              <a:gd name="connsiteX36" fmla="*/ 440236 w 2804294"/>
              <a:gd name="connsiteY36" fmla="*/ 1355523 h 2148093"/>
              <a:gd name="connsiteX37" fmla="*/ 128002 w 2804294"/>
              <a:gd name="connsiteY37" fmla="*/ 1522791 h 2148093"/>
              <a:gd name="connsiteX38" fmla="*/ 105699 w 2804294"/>
              <a:gd name="connsiteY38" fmla="*/ 1667757 h 2148093"/>
              <a:gd name="connsiteX39" fmla="*/ 27641 w 2804294"/>
              <a:gd name="connsiteY39" fmla="*/ 1779269 h 2148093"/>
              <a:gd name="connsiteX40" fmla="*/ 5338 w 2804294"/>
              <a:gd name="connsiteY40" fmla="*/ 2013445 h 2148093"/>
              <a:gd name="connsiteX41" fmla="*/ 1063 w 2804294"/>
              <a:gd name="connsiteY41" fmla="*/ 1972356 h 2148093"/>
              <a:gd name="connsiteX42" fmla="*/ 17008 w 2804294"/>
              <a:gd name="connsiteY42" fmla="*/ 2025032 h 2148093"/>
              <a:gd name="connsiteX43" fmla="*/ 128636 w 2804294"/>
              <a:gd name="connsiteY43" fmla="*/ 2025679 h 2148093"/>
              <a:gd name="connsiteX44" fmla="*/ 21003 w 2804294"/>
              <a:gd name="connsiteY44" fmla="*/ 2021468 h 2148093"/>
              <a:gd name="connsiteX45" fmla="*/ 346055 w 2804294"/>
              <a:gd name="connsiteY45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4923 w 2804294"/>
              <a:gd name="connsiteY19" fmla="*/ 192456 h 2148093"/>
              <a:gd name="connsiteX20" fmla="*/ 2440538 w 2804294"/>
              <a:gd name="connsiteY20" fmla="*/ 202360 h 2148093"/>
              <a:gd name="connsiteX21" fmla="*/ 2431388 w 2804294"/>
              <a:gd name="connsiteY21" fmla="*/ 108412 h 2148093"/>
              <a:gd name="connsiteX22" fmla="*/ 2365894 w 2804294"/>
              <a:gd name="connsiteY22" fmla="*/ 31048 h 2148093"/>
              <a:gd name="connsiteX23" fmla="*/ 2316149 w 2804294"/>
              <a:gd name="connsiteY23" fmla="*/ 3413 h 2148093"/>
              <a:gd name="connsiteX24" fmla="*/ 2260399 w 2804294"/>
              <a:gd name="connsiteY24" fmla="*/ 30241 h 2148093"/>
              <a:gd name="connsiteX25" fmla="*/ 2062735 w 2804294"/>
              <a:gd name="connsiteY25" fmla="*/ 84664 h 2148093"/>
              <a:gd name="connsiteX26" fmla="*/ 2055675 w 2804294"/>
              <a:gd name="connsiteY26" fmla="*/ 8405 h 2148093"/>
              <a:gd name="connsiteX27" fmla="*/ 1800607 w 2804294"/>
              <a:gd name="connsiteY27" fmla="*/ 73932 h 2148093"/>
              <a:gd name="connsiteX28" fmla="*/ 1639726 w 2804294"/>
              <a:gd name="connsiteY28" fmla="*/ 67985 h 2148093"/>
              <a:gd name="connsiteX29" fmla="*/ 1654887 w 2804294"/>
              <a:gd name="connsiteY29" fmla="*/ 135096 h 2148093"/>
              <a:gd name="connsiteX30" fmla="*/ 1648887 w 2804294"/>
              <a:gd name="connsiteY30" fmla="*/ 405166 h 2148093"/>
              <a:gd name="connsiteX31" fmla="*/ 1466148 w 2804294"/>
              <a:gd name="connsiteY31" fmla="*/ 608391 h 2148093"/>
              <a:gd name="connsiteX32" fmla="*/ 1231973 w 2804294"/>
              <a:gd name="connsiteY32" fmla="*/ 742206 h 2148093"/>
              <a:gd name="connsiteX33" fmla="*/ 1109309 w 2804294"/>
              <a:gd name="connsiteY33" fmla="*/ 853718 h 2148093"/>
              <a:gd name="connsiteX34" fmla="*/ 640958 w 2804294"/>
              <a:gd name="connsiteY34" fmla="*/ 976381 h 2148093"/>
              <a:gd name="connsiteX35" fmla="*/ 574051 w 2804294"/>
              <a:gd name="connsiteY35" fmla="*/ 1032138 h 2148093"/>
              <a:gd name="connsiteX36" fmla="*/ 440236 w 2804294"/>
              <a:gd name="connsiteY36" fmla="*/ 1355523 h 2148093"/>
              <a:gd name="connsiteX37" fmla="*/ 128002 w 2804294"/>
              <a:gd name="connsiteY37" fmla="*/ 1522791 h 2148093"/>
              <a:gd name="connsiteX38" fmla="*/ 105699 w 2804294"/>
              <a:gd name="connsiteY38" fmla="*/ 1667757 h 2148093"/>
              <a:gd name="connsiteX39" fmla="*/ 27641 w 2804294"/>
              <a:gd name="connsiteY39" fmla="*/ 1779269 h 2148093"/>
              <a:gd name="connsiteX40" fmla="*/ 5338 w 2804294"/>
              <a:gd name="connsiteY40" fmla="*/ 2013445 h 2148093"/>
              <a:gd name="connsiteX41" fmla="*/ 1063 w 2804294"/>
              <a:gd name="connsiteY41" fmla="*/ 1972356 h 2148093"/>
              <a:gd name="connsiteX42" fmla="*/ 17008 w 2804294"/>
              <a:gd name="connsiteY42" fmla="*/ 2025032 h 2148093"/>
              <a:gd name="connsiteX43" fmla="*/ 128636 w 2804294"/>
              <a:gd name="connsiteY43" fmla="*/ 2025679 h 2148093"/>
              <a:gd name="connsiteX44" fmla="*/ 21003 w 2804294"/>
              <a:gd name="connsiteY44" fmla="*/ 2021468 h 2148093"/>
              <a:gd name="connsiteX45" fmla="*/ 346055 w 2804294"/>
              <a:gd name="connsiteY45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4923 w 2804294"/>
              <a:gd name="connsiteY19" fmla="*/ 192456 h 2148093"/>
              <a:gd name="connsiteX20" fmla="*/ 2440538 w 2804294"/>
              <a:gd name="connsiteY20" fmla="*/ 202360 h 2148093"/>
              <a:gd name="connsiteX21" fmla="*/ 2431388 w 2804294"/>
              <a:gd name="connsiteY21" fmla="*/ 108412 h 2148093"/>
              <a:gd name="connsiteX22" fmla="*/ 2365894 w 2804294"/>
              <a:gd name="connsiteY22" fmla="*/ 31048 h 2148093"/>
              <a:gd name="connsiteX23" fmla="*/ 2316149 w 2804294"/>
              <a:gd name="connsiteY23" fmla="*/ 3413 h 2148093"/>
              <a:gd name="connsiteX24" fmla="*/ 2260399 w 2804294"/>
              <a:gd name="connsiteY24" fmla="*/ 30241 h 2148093"/>
              <a:gd name="connsiteX25" fmla="*/ 2062735 w 2804294"/>
              <a:gd name="connsiteY25" fmla="*/ 84664 h 2148093"/>
              <a:gd name="connsiteX26" fmla="*/ 2055675 w 2804294"/>
              <a:gd name="connsiteY26" fmla="*/ 8405 h 2148093"/>
              <a:gd name="connsiteX27" fmla="*/ 1800411 w 2804294"/>
              <a:gd name="connsiteY27" fmla="*/ 73920 h 2148093"/>
              <a:gd name="connsiteX28" fmla="*/ 1639726 w 2804294"/>
              <a:gd name="connsiteY28" fmla="*/ 67985 h 2148093"/>
              <a:gd name="connsiteX29" fmla="*/ 1654887 w 2804294"/>
              <a:gd name="connsiteY29" fmla="*/ 135096 h 2148093"/>
              <a:gd name="connsiteX30" fmla="*/ 1648887 w 2804294"/>
              <a:gd name="connsiteY30" fmla="*/ 405166 h 2148093"/>
              <a:gd name="connsiteX31" fmla="*/ 1466148 w 2804294"/>
              <a:gd name="connsiteY31" fmla="*/ 608391 h 2148093"/>
              <a:gd name="connsiteX32" fmla="*/ 1231973 w 2804294"/>
              <a:gd name="connsiteY32" fmla="*/ 742206 h 2148093"/>
              <a:gd name="connsiteX33" fmla="*/ 1109309 w 2804294"/>
              <a:gd name="connsiteY33" fmla="*/ 853718 h 2148093"/>
              <a:gd name="connsiteX34" fmla="*/ 640958 w 2804294"/>
              <a:gd name="connsiteY34" fmla="*/ 976381 h 2148093"/>
              <a:gd name="connsiteX35" fmla="*/ 574051 w 2804294"/>
              <a:gd name="connsiteY35" fmla="*/ 1032138 h 2148093"/>
              <a:gd name="connsiteX36" fmla="*/ 440236 w 2804294"/>
              <a:gd name="connsiteY36" fmla="*/ 1355523 h 2148093"/>
              <a:gd name="connsiteX37" fmla="*/ 128002 w 2804294"/>
              <a:gd name="connsiteY37" fmla="*/ 1522791 h 2148093"/>
              <a:gd name="connsiteX38" fmla="*/ 105699 w 2804294"/>
              <a:gd name="connsiteY38" fmla="*/ 1667757 h 2148093"/>
              <a:gd name="connsiteX39" fmla="*/ 27641 w 2804294"/>
              <a:gd name="connsiteY39" fmla="*/ 1779269 h 2148093"/>
              <a:gd name="connsiteX40" fmla="*/ 5338 w 2804294"/>
              <a:gd name="connsiteY40" fmla="*/ 2013445 h 2148093"/>
              <a:gd name="connsiteX41" fmla="*/ 1063 w 2804294"/>
              <a:gd name="connsiteY41" fmla="*/ 1972356 h 2148093"/>
              <a:gd name="connsiteX42" fmla="*/ 17008 w 2804294"/>
              <a:gd name="connsiteY42" fmla="*/ 2025032 h 2148093"/>
              <a:gd name="connsiteX43" fmla="*/ 128636 w 2804294"/>
              <a:gd name="connsiteY43" fmla="*/ 2025679 h 2148093"/>
              <a:gd name="connsiteX44" fmla="*/ 21003 w 2804294"/>
              <a:gd name="connsiteY44" fmla="*/ 2021468 h 2148093"/>
              <a:gd name="connsiteX45" fmla="*/ 346055 w 2804294"/>
              <a:gd name="connsiteY45" fmla="*/ 2115785 h 2148093"/>
              <a:gd name="connsiteX0" fmla="*/ 108153 w 2804294"/>
              <a:gd name="connsiteY0" fmla="*/ 2021164 h 2148093"/>
              <a:gd name="connsiteX1" fmla="*/ 96280 w 2804294"/>
              <a:gd name="connsiteY1" fmla="*/ 2009290 h 2148093"/>
              <a:gd name="connsiteX2" fmla="*/ 102217 w 2804294"/>
              <a:gd name="connsiteY2" fmla="*/ 2021164 h 2148093"/>
              <a:gd name="connsiteX3" fmla="*/ 261945 w 2804294"/>
              <a:gd name="connsiteY3" fmla="*/ 2096736 h 2148093"/>
              <a:gd name="connsiteX4" fmla="*/ 251002 w 2804294"/>
              <a:gd name="connsiteY4" fmla="*/ 2115503 h 2148093"/>
              <a:gd name="connsiteX5" fmla="*/ 588466 w 2804294"/>
              <a:gd name="connsiteY5" fmla="*/ 2096470 h 2148093"/>
              <a:gd name="connsiteX6" fmla="*/ 941719 w 2804294"/>
              <a:gd name="connsiteY6" fmla="*/ 2034439 h 2148093"/>
              <a:gd name="connsiteX7" fmla="*/ 964343 w 2804294"/>
              <a:gd name="connsiteY7" fmla="*/ 1600850 h 2148093"/>
              <a:gd name="connsiteX8" fmla="*/ 2079465 w 2804294"/>
              <a:gd name="connsiteY8" fmla="*/ 1589699 h 2148093"/>
              <a:gd name="connsiteX9" fmla="*/ 2068314 w 2804294"/>
              <a:gd name="connsiteY9" fmla="*/ 742206 h 2148093"/>
              <a:gd name="connsiteX10" fmla="*/ 2224431 w 2804294"/>
              <a:gd name="connsiteY10" fmla="*/ 641845 h 2148093"/>
              <a:gd name="connsiteX11" fmla="*/ 2570119 w 2804294"/>
              <a:gd name="connsiteY11" fmla="*/ 463425 h 2148093"/>
              <a:gd name="connsiteX12" fmla="*/ 2804294 w 2804294"/>
              <a:gd name="connsiteY12" fmla="*/ 474577 h 2148093"/>
              <a:gd name="connsiteX13" fmla="*/ 2804294 w 2804294"/>
              <a:gd name="connsiteY13" fmla="*/ 307308 h 2148093"/>
              <a:gd name="connsiteX14" fmla="*/ 2759690 w 2804294"/>
              <a:gd name="connsiteY14" fmla="*/ 229250 h 2148093"/>
              <a:gd name="connsiteX15" fmla="*/ 2748538 w 2804294"/>
              <a:gd name="connsiteY15" fmla="*/ 195796 h 2148093"/>
              <a:gd name="connsiteX16" fmla="*/ 2692782 w 2804294"/>
              <a:gd name="connsiteY16" fmla="*/ 173494 h 2148093"/>
              <a:gd name="connsiteX17" fmla="*/ 2681631 w 2804294"/>
              <a:gd name="connsiteY17" fmla="*/ 218099 h 2148093"/>
              <a:gd name="connsiteX18" fmla="*/ 2558968 w 2804294"/>
              <a:gd name="connsiteY18" fmla="*/ 184645 h 2148093"/>
              <a:gd name="connsiteX19" fmla="*/ 2524923 w 2804294"/>
              <a:gd name="connsiteY19" fmla="*/ 192456 h 2148093"/>
              <a:gd name="connsiteX20" fmla="*/ 2440538 w 2804294"/>
              <a:gd name="connsiteY20" fmla="*/ 202360 h 2148093"/>
              <a:gd name="connsiteX21" fmla="*/ 2431388 w 2804294"/>
              <a:gd name="connsiteY21" fmla="*/ 108412 h 2148093"/>
              <a:gd name="connsiteX22" fmla="*/ 2365894 w 2804294"/>
              <a:gd name="connsiteY22" fmla="*/ 31048 h 2148093"/>
              <a:gd name="connsiteX23" fmla="*/ 2316149 w 2804294"/>
              <a:gd name="connsiteY23" fmla="*/ 3413 h 2148093"/>
              <a:gd name="connsiteX24" fmla="*/ 2260399 w 2804294"/>
              <a:gd name="connsiteY24" fmla="*/ 30241 h 2148093"/>
              <a:gd name="connsiteX25" fmla="*/ 2062735 w 2804294"/>
              <a:gd name="connsiteY25" fmla="*/ 84664 h 2148093"/>
              <a:gd name="connsiteX26" fmla="*/ 2055675 w 2804294"/>
              <a:gd name="connsiteY26" fmla="*/ 8405 h 2148093"/>
              <a:gd name="connsiteX27" fmla="*/ 1800411 w 2804294"/>
              <a:gd name="connsiteY27" fmla="*/ 73920 h 2148093"/>
              <a:gd name="connsiteX28" fmla="*/ 1639726 w 2804294"/>
              <a:gd name="connsiteY28" fmla="*/ 67985 h 2148093"/>
              <a:gd name="connsiteX29" fmla="*/ 1654887 w 2804294"/>
              <a:gd name="connsiteY29" fmla="*/ 135096 h 2148093"/>
              <a:gd name="connsiteX30" fmla="*/ 1648887 w 2804294"/>
              <a:gd name="connsiteY30" fmla="*/ 405166 h 2148093"/>
              <a:gd name="connsiteX31" fmla="*/ 1466148 w 2804294"/>
              <a:gd name="connsiteY31" fmla="*/ 608391 h 2148093"/>
              <a:gd name="connsiteX32" fmla="*/ 1231973 w 2804294"/>
              <a:gd name="connsiteY32" fmla="*/ 742206 h 2148093"/>
              <a:gd name="connsiteX33" fmla="*/ 1109309 w 2804294"/>
              <a:gd name="connsiteY33" fmla="*/ 853718 h 2148093"/>
              <a:gd name="connsiteX34" fmla="*/ 640958 w 2804294"/>
              <a:gd name="connsiteY34" fmla="*/ 976381 h 2148093"/>
              <a:gd name="connsiteX35" fmla="*/ 574051 w 2804294"/>
              <a:gd name="connsiteY35" fmla="*/ 1032138 h 2148093"/>
              <a:gd name="connsiteX36" fmla="*/ 440236 w 2804294"/>
              <a:gd name="connsiteY36" fmla="*/ 1355523 h 2148093"/>
              <a:gd name="connsiteX37" fmla="*/ 128002 w 2804294"/>
              <a:gd name="connsiteY37" fmla="*/ 1522791 h 2148093"/>
              <a:gd name="connsiteX38" fmla="*/ 105699 w 2804294"/>
              <a:gd name="connsiteY38" fmla="*/ 1667757 h 2148093"/>
              <a:gd name="connsiteX39" fmla="*/ 27641 w 2804294"/>
              <a:gd name="connsiteY39" fmla="*/ 1779269 h 2148093"/>
              <a:gd name="connsiteX40" fmla="*/ 5338 w 2804294"/>
              <a:gd name="connsiteY40" fmla="*/ 2013445 h 2148093"/>
              <a:gd name="connsiteX41" fmla="*/ 1063 w 2804294"/>
              <a:gd name="connsiteY41" fmla="*/ 1972356 h 2148093"/>
              <a:gd name="connsiteX42" fmla="*/ 17008 w 2804294"/>
              <a:gd name="connsiteY42" fmla="*/ 2025032 h 2148093"/>
              <a:gd name="connsiteX43" fmla="*/ 128636 w 2804294"/>
              <a:gd name="connsiteY43" fmla="*/ 2025679 h 2148093"/>
              <a:gd name="connsiteX44" fmla="*/ 21003 w 2804294"/>
              <a:gd name="connsiteY44" fmla="*/ 2021468 h 2148093"/>
              <a:gd name="connsiteX45" fmla="*/ 346055 w 2804294"/>
              <a:gd name="connsiteY45" fmla="*/ 2115785 h 2148093"/>
              <a:gd name="connsiteX0" fmla="*/ 108153 w 2804294"/>
              <a:gd name="connsiteY0" fmla="*/ 2029393 h 2156322"/>
              <a:gd name="connsiteX1" fmla="*/ 96280 w 2804294"/>
              <a:gd name="connsiteY1" fmla="*/ 2017519 h 2156322"/>
              <a:gd name="connsiteX2" fmla="*/ 102217 w 2804294"/>
              <a:gd name="connsiteY2" fmla="*/ 2029393 h 2156322"/>
              <a:gd name="connsiteX3" fmla="*/ 261945 w 2804294"/>
              <a:gd name="connsiteY3" fmla="*/ 2104965 h 2156322"/>
              <a:gd name="connsiteX4" fmla="*/ 251002 w 2804294"/>
              <a:gd name="connsiteY4" fmla="*/ 2123732 h 2156322"/>
              <a:gd name="connsiteX5" fmla="*/ 588466 w 2804294"/>
              <a:gd name="connsiteY5" fmla="*/ 2104699 h 2156322"/>
              <a:gd name="connsiteX6" fmla="*/ 941719 w 2804294"/>
              <a:gd name="connsiteY6" fmla="*/ 2042668 h 2156322"/>
              <a:gd name="connsiteX7" fmla="*/ 964343 w 2804294"/>
              <a:gd name="connsiteY7" fmla="*/ 1609079 h 2156322"/>
              <a:gd name="connsiteX8" fmla="*/ 2079465 w 2804294"/>
              <a:gd name="connsiteY8" fmla="*/ 1597928 h 2156322"/>
              <a:gd name="connsiteX9" fmla="*/ 2068314 w 2804294"/>
              <a:gd name="connsiteY9" fmla="*/ 750435 h 2156322"/>
              <a:gd name="connsiteX10" fmla="*/ 2224431 w 2804294"/>
              <a:gd name="connsiteY10" fmla="*/ 650074 h 2156322"/>
              <a:gd name="connsiteX11" fmla="*/ 2570119 w 2804294"/>
              <a:gd name="connsiteY11" fmla="*/ 471654 h 2156322"/>
              <a:gd name="connsiteX12" fmla="*/ 2804294 w 2804294"/>
              <a:gd name="connsiteY12" fmla="*/ 482806 h 2156322"/>
              <a:gd name="connsiteX13" fmla="*/ 2804294 w 2804294"/>
              <a:gd name="connsiteY13" fmla="*/ 315537 h 2156322"/>
              <a:gd name="connsiteX14" fmla="*/ 2759690 w 2804294"/>
              <a:gd name="connsiteY14" fmla="*/ 237479 h 2156322"/>
              <a:gd name="connsiteX15" fmla="*/ 2748538 w 2804294"/>
              <a:gd name="connsiteY15" fmla="*/ 204025 h 2156322"/>
              <a:gd name="connsiteX16" fmla="*/ 2692782 w 2804294"/>
              <a:gd name="connsiteY16" fmla="*/ 181723 h 2156322"/>
              <a:gd name="connsiteX17" fmla="*/ 2681631 w 2804294"/>
              <a:gd name="connsiteY17" fmla="*/ 226328 h 2156322"/>
              <a:gd name="connsiteX18" fmla="*/ 2558968 w 2804294"/>
              <a:gd name="connsiteY18" fmla="*/ 192874 h 2156322"/>
              <a:gd name="connsiteX19" fmla="*/ 2524923 w 2804294"/>
              <a:gd name="connsiteY19" fmla="*/ 200685 h 2156322"/>
              <a:gd name="connsiteX20" fmla="*/ 2440538 w 2804294"/>
              <a:gd name="connsiteY20" fmla="*/ 210589 h 2156322"/>
              <a:gd name="connsiteX21" fmla="*/ 2431388 w 2804294"/>
              <a:gd name="connsiteY21" fmla="*/ 116641 h 2156322"/>
              <a:gd name="connsiteX22" fmla="*/ 2365894 w 2804294"/>
              <a:gd name="connsiteY22" fmla="*/ 39277 h 2156322"/>
              <a:gd name="connsiteX23" fmla="*/ 2316149 w 2804294"/>
              <a:gd name="connsiteY23" fmla="*/ 11642 h 2156322"/>
              <a:gd name="connsiteX24" fmla="*/ 2260399 w 2804294"/>
              <a:gd name="connsiteY24" fmla="*/ 38470 h 2156322"/>
              <a:gd name="connsiteX25" fmla="*/ 2062735 w 2804294"/>
              <a:gd name="connsiteY25" fmla="*/ 92893 h 2156322"/>
              <a:gd name="connsiteX26" fmla="*/ 2055675 w 2804294"/>
              <a:gd name="connsiteY26" fmla="*/ 16634 h 2156322"/>
              <a:gd name="connsiteX27" fmla="*/ 1800411 w 2804294"/>
              <a:gd name="connsiteY27" fmla="*/ 82149 h 2156322"/>
              <a:gd name="connsiteX28" fmla="*/ 1639726 w 2804294"/>
              <a:gd name="connsiteY28" fmla="*/ 76214 h 2156322"/>
              <a:gd name="connsiteX29" fmla="*/ 1654887 w 2804294"/>
              <a:gd name="connsiteY29" fmla="*/ 143325 h 2156322"/>
              <a:gd name="connsiteX30" fmla="*/ 1648887 w 2804294"/>
              <a:gd name="connsiteY30" fmla="*/ 413395 h 2156322"/>
              <a:gd name="connsiteX31" fmla="*/ 1466148 w 2804294"/>
              <a:gd name="connsiteY31" fmla="*/ 616620 h 2156322"/>
              <a:gd name="connsiteX32" fmla="*/ 1231973 w 2804294"/>
              <a:gd name="connsiteY32" fmla="*/ 750435 h 2156322"/>
              <a:gd name="connsiteX33" fmla="*/ 1109309 w 2804294"/>
              <a:gd name="connsiteY33" fmla="*/ 861947 h 2156322"/>
              <a:gd name="connsiteX34" fmla="*/ 640958 w 2804294"/>
              <a:gd name="connsiteY34" fmla="*/ 984610 h 2156322"/>
              <a:gd name="connsiteX35" fmla="*/ 574051 w 2804294"/>
              <a:gd name="connsiteY35" fmla="*/ 1040367 h 2156322"/>
              <a:gd name="connsiteX36" fmla="*/ 440236 w 2804294"/>
              <a:gd name="connsiteY36" fmla="*/ 1363752 h 2156322"/>
              <a:gd name="connsiteX37" fmla="*/ 128002 w 2804294"/>
              <a:gd name="connsiteY37" fmla="*/ 1531020 h 2156322"/>
              <a:gd name="connsiteX38" fmla="*/ 105699 w 2804294"/>
              <a:gd name="connsiteY38" fmla="*/ 1675986 h 2156322"/>
              <a:gd name="connsiteX39" fmla="*/ 27641 w 2804294"/>
              <a:gd name="connsiteY39" fmla="*/ 1787498 h 2156322"/>
              <a:gd name="connsiteX40" fmla="*/ 5338 w 2804294"/>
              <a:gd name="connsiteY40" fmla="*/ 2021674 h 2156322"/>
              <a:gd name="connsiteX41" fmla="*/ 1063 w 2804294"/>
              <a:gd name="connsiteY41" fmla="*/ 1980585 h 2156322"/>
              <a:gd name="connsiteX42" fmla="*/ 17008 w 2804294"/>
              <a:gd name="connsiteY42" fmla="*/ 2033261 h 2156322"/>
              <a:gd name="connsiteX43" fmla="*/ 128636 w 2804294"/>
              <a:gd name="connsiteY43" fmla="*/ 2033908 h 2156322"/>
              <a:gd name="connsiteX44" fmla="*/ 21003 w 2804294"/>
              <a:gd name="connsiteY44" fmla="*/ 2029697 h 2156322"/>
              <a:gd name="connsiteX45" fmla="*/ 346055 w 2804294"/>
              <a:gd name="connsiteY45" fmla="*/ 2124014 h 2156322"/>
              <a:gd name="connsiteX0" fmla="*/ 108153 w 2804294"/>
              <a:gd name="connsiteY0" fmla="*/ 2031215 h 2158144"/>
              <a:gd name="connsiteX1" fmla="*/ 96280 w 2804294"/>
              <a:gd name="connsiteY1" fmla="*/ 2019341 h 2158144"/>
              <a:gd name="connsiteX2" fmla="*/ 102217 w 2804294"/>
              <a:gd name="connsiteY2" fmla="*/ 2031215 h 2158144"/>
              <a:gd name="connsiteX3" fmla="*/ 261945 w 2804294"/>
              <a:gd name="connsiteY3" fmla="*/ 2106787 h 2158144"/>
              <a:gd name="connsiteX4" fmla="*/ 251002 w 2804294"/>
              <a:gd name="connsiteY4" fmla="*/ 2125554 h 2158144"/>
              <a:gd name="connsiteX5" fmla="*/ 588466 w 2804294"/>
              <a:gd name="connsiteY5" fmla="*/ 2106521 h 2158144"/>
              <a:gd name="connsiteX6" fmla="*/ 941719 w 2804294"/>
              <a:gd name="connsiteY6" fmla="*/ 2044490 h 2158144"/>
              <a:gd name="connsiteX7" fmla="*/ 964343 w 2804294"/>
              <a:gd name="connsiteY7" fmla="*/ 1610901 h 2158144"/>
              <a:gd name="connsiteX8" fmla="*/ 2079465 w 2804294"/>
              <a:gd name="connsiteY8" fmla="*/ 1599750 h 2158144"/>
              <a:gd name="connsiteX9" fmla="*/ 2068314 w 2804294"/>
              <a:gd name="connsiteY9" fmla="*/ 752257 h 2158144"/>
              <a:gd name="connsiteX10" fmla="*/ 2224431 w 2804294"/>
              <a:gd name="connsiteY10" fmla="*/ 651896 h 2158144"/>
              <a:gd name="connsiteX11" fmla="*/ 2570119 w 2804294"/>
              <a:gd name="connsiteY11" fmla="*/ 473476 h 2158144"/>
              <a:gd name="connsiteX12" fmla="*/ 2804294 w 2804294"/>
              <a:gd name="connsiteY12" fmla="*/ 484628 h 2158144"/>
              <a:gd name="connsiteX13" fmla="*/ 2804294 w 2804294"/>
              <a:gd name="connsiteY13" fmla="*/ 317359 h 2158144"/>
              <a:gd name="connsiteX14" fmla="*/ 2759690 w 2804294"/>
              <a:gd name="connsiteY14" fmla="*/ 239301 h 2158144"/>
              <a:gd name="connsiteX15" fmla="*/ 2748538 w 2804294"/>
              <a:gd name="connsiteY15" fmla="*/ 205847 h 2158144"/>
              <a:gd name="connsiteX16" fmla="*/ 2692782 w 2804294"/>
              <a:gd name="connsiteY16" fmla="*/ 183545 h 2158144"/>
              <a:gd name="connsiteX17" fmla="*/ 2681631 w 2804294"/>
              <a:gd name="connsiteY17" fmla="*/ 228150 h 2158144"/>
              <a:gd name="connsiteX18" fmla="*/ 2558968 w 2804294"/>
              <a:gd name="connsiteY18" fmla="*/ 194696 h 2158144"/>
              <a:gd name="connsiteX19" fmla="*/ 2524923 w 2804294"/>
              <a:gd name="connsiteY19" fmla="*/ 202507 h 2158144"/>
              <a:gd name="connsiteX20" fmla="*/ 2440538 w 2804294"/>
              <a:gd name="connsiteY20" fmla="*/ 212411 h 2158144"/>
              <a:gd name="connsiteX21" fmla="*/ 2431388 w 2804294"/>
              <a:gd name="connsiteY21" fmla="*/ 118463 h 2158144"/>
              <a:gd name="connsiteX22" fmla="*/ 2365894 w 2804294"/>
              <a:gd name="connsiteY22" fmla="*/ 41099 h 2158144"/>
              <a:gd name="connsiteX23" fmla="*/ 2316149 w 2804294"/>
              <a:gd name="connsiteY23" fmla="*/ 13464 h 2158144"/>
              <a:gd name="connsiteX24" fmla="*/ 2260399 w 2804294"/>
              <a:gd name="connsiteY24" fmla="*/ 40292 h 2158144"/>
              <a:gd name="connsiteX25" fmla="*/ 2062735 w 2804294"/>
              <a:gd name="connsiteY25" fmla="*/ 94715 h 2158144"/>
              <a:gd name="connsiteX26" fmla="*/ 2055675 w 2804294"/>
              <a:gd name="connsiteY26" fmla="*/ 18456 h 2158144"/>
              <a:gd name="connsiteX27" fmla="*/ 1800411 w 2804294"/>
              <a:gd name="connsiteY27" fmla="*/ 83971 h 2158144"/>
              <a:gd name="connsiteX28" fmla="*/ 2034409 w 2804294"/>
              <a:gd name="connsiteY28" fmla="*/ 989 h 2158144"/>
              <a:gd name="connsiteX29" fmla="*/ 1639726 w 2804294"/>
              <a:gd name="connsiteY29" fmla="*/ 78036 h 2158144"/>
              <a:gd name="connsiteX30" fmla="*/ 1654887 w 2804294"/>
              <a:gd name="connsiteY30" fmla="*/ 145147 h 2158144"/>
              <a:gd name="connsiteX31" fmla="*/ 1648887 w 2804294"/>
              <a:gd name="connsiteY31" fmla="*/ 415217 h 2158144"/>
              <a:gd name="connsiteX32" fmla="*/ 1466148 w 2804294"/>
              <a:gd name="connsiteY32" fmla="*/ 618442 h 2158144"/>
              <a:gd name="connsiteX33" fmla="*/ 1231973 w 2804294"/>
              <a:gd name="connsiteY33" fmla="*/ 752257 h 2158144"/>
              <a:gd name="connsiteX34" fmla="*/ 1109309 w 2804294"/>
              <a:gd name="connsiteY34" fmla="*/ 863769 h 2158144"/>
              <a:gd name="connsiteX35" fmla="*/ 640958 w 2804294"/>
              <a:gd name="connsiteY35" fmla="*/ 986432 h 2158144"/>
              <a:gd name="connsiteX36" fmla="*/ 574051 w 2804294"/>
              <a:gd name="connsiteY36" fmla="*/ 1042189 h 2158144"/>
              <a:gd name="connsiteX37" fmla="*/ 440236 w 2804294"/>
              <a:gd name="connsiteY37" fmla="*/ 1365574 h 2158144"/>
              <a:gd name="connsiteX38" fmla="*/ 128002 w 2804294"/>
              <a:gd name="connsiteY38" fmla="*/ 1532842 h 2158144"/>
              <a:gd name="connsiteX39" fmla="*/ 105699 w 2804294"/>
              <a:gd name="connsiteY39" fmla="*/ 1677808 h 2158144"/>
              <a:gd name="connsiteX40" fmla="*/ 27641 w 2804294"/>
              <a:gd name="connsiteY40" fmla="*/ 1789320 h 2158144"/>
              <a:gd name="connsiteX41" fmla="*/ 5338 w 2804294"/>
              <a:gd name="connsiteY41" fmla="*/ 2023496 h 2158144"/>
              <a:gd name="connsiteX42" fmla="*/ 1063 w 2804294"/>
              <a:gd name="connsiteY42" fmla="*/ 1982407 h 2158144"/>
              <a:gd name="connsiteX43" fmla="*/ 17008 w 2804294"/>
              <a:gd name="connsiteY43" fmla="*/ 2035083 h 2158144"/>
              <a:gd name="connsiteX44" fmla="*/ 128636 w 2804294"/>
              <a:gd name="connsiteY44" fmla="*/ 2035730 h 2158144"/>
              <a:gd name="connsiteX45" fmla="*/ 21003 w 2804294"/>
              <a:gd name="connsiteY45" fmla="*/ 2031519 h 2158144"/>
              <a:gd name="connsiteX46" fmla="*/ 346055 w 2804294"/>
              <a:gd name="connsiteY46" fmla="*/ 2125836 h 2158144"/>
              <a:gd name="connsiteX0" fmla="*/ 108153 w 2804294"/>
              <a:gd name="connsiteY0" fmla="*/ 2044056 h 2170985"/>
              <a:gd name="connsiteX1" fmla="*/ 96280 w 2804294"/>
              <a:gd name="connsiteY1" fmla="*/ 2032182 h 2170985"/>
              <a:gd name="connsiteX2" fmla="*/ 102217 w 2804294"/>
              <a:gd name="connsiteY2" fmla="*/ 2044056 h 2170985"/>
              <a:gd name="connsiteX3" fmla="*/ 261945 w 2804294"/>
              <a:gd name="connsiteY3" fmla="*/ 2119628 h 2170985"/>
              <a:gd name="connsiteX4" fmla="*/ 251002 w 2804294"/>
              <a:gd name="connsiteY4" fmla="*/ 2138395 h 2170985"/>
              <a:gd name="connsiteX5" fmla="*/ 588466 w 2804294"/>
              <a:gd name="connsiteY5" fmla="*/ 2119362 h 2170985"/>
              <a:gd name="connsiteX6" fmla="*/ 941719 w 2804294"/>
              <a:gd name="connsiteY6" fmla="*/ 2057331 h 2170985"/>
              <a:gd name="connsiteX7" fmla="*/ 964343 w 2804294"/>
              <a:gd name="connsiteY7" fmla="*/ 1623742 h 2170985"/>
              <a:gd name="connsiteX8" fmla="*/ 2079465 w 2804294"/>
              <a:gd name="connsiteY8" fmla="*/ 1612591 h 2170985"/>
              <a:gd name="connsiteX9" fmla="*/ 2068314 w 2804294"/>
              <a:gd name="connsiteY9" fmla="*/ 765098 h 2170985"/>
              <a:gd name="connsiteX10" fmla="*/ 2224431 w 2804294"/>
              <a:gd name="connsiteY10" fmla="*/ 664737 h 2170985"/>
              <a:gd name="connsiteX11" fmla="*/ 2570119 w 2804294"/>
              <a:gd name="connsiteY11" fmla="*/ 486317 h 2170985"/>
              <a:gd name="connsiteX12" fmla="*/ 2804294 w 2804294"/>
              <a:gd name="connsiteY12" fmla="*/ 497469 h 2170985"/>
              <a:gd name="connsiteX13" fmla="*/ 2804294 w 2804294"/>
              <a:gd name="connsiteY13" fmla="*/ 330200 h 2170985"/>
              <a:gd name="connsiteX14" fmla="*/ 2759690 w 2804294"/>
              <a:gd name="connsiteY14" fmla="*/ 252142 h 2170985"/>
              <a:gd name="connsiteX15" fmla="*/ 2748538 w 2804294"/>
              <a:gd name="connsiteY15" fmla="*/ 218688 h 2170985"/>
              <a:gd name="connsiteX16" fmla="*/ 2692782 w 2804294"/>
              <a:gd name="connsiteY16" fmla="*/ 196386 h 2170985"/>
              <a:gd name="connsiteX17" fmla="*/ 2681631 w 2804294"/>
              <a:gd name="connsiteY17" fmla="*/ 240991 h 2170985"/>
              <a:gd name="connsiteX18" fmla="*/ 2558968 w 2804294"/>
              <a:gd name="connsiteY18" fmla="*/ 207537 h 2170985"/>
              <a:gd name="connsiteX19" fmla="*/ 2524923 w 2804294"/>
              <a:gd name="connsiteY19" fmla="*/ 215348 h 2170985"/>
              <a:gd name="connsiteX20" fmla="*/ 2440538 w 2804294"/>
              <a:gd name="connsiteY20" fmla="*/ 225252 h 2170985"/>
              <a:gd name="connsiteX21" fmla="*/ 2431388 w 2804294"/>
              <a:gd name="connsiteY21" fmla="*/ 131304 h 2170985"/>
              <a:gd name="connsiteX22" fmla="*/ 2365894 w 2804294"/>
              <a:gd name="connsiteY22" fmla="*/ 53940 h 2170985"/>
              <a:gd name="connsiteX23" fmla="*/ 2316149 w 2804294"/>
              <a:gd name="connsiteY23" fmla="*/ 26305 h 2170985"/>
              <a:gd name="connsiteX24" fmla="*/ 2260399 w 2804294"/>
              <a:gd name="connsiteY24" fmla="*/ 53133 h 2170985"/>
              <a:gd name="connsiteX25" fmla="*/ 2062735 w 2804294"/>
              <a:gd name="connsiteY25" fmla="*/ 107556 h 2170985"/>
              <a:gd name="connsiteX26" fmla="*/ 2055675 w 2804294"/>
              <a:gd name="connsiteY26" fmla="*/ 31297 h 2170985"/>
              <a:gd name="connsiteX27" fmla="*/ 1800411 w 2804294"/>
              <a:gd name="connsiteY27" fmla="*/ 96812 h 2170985"/>
              <a:gd name="connsiteX28" fmla="*/ 2021710 w 2804294"/>
              <a:gd name="connsiteY28" fmla="*/ 13830 h 2170985"/>
              <a:gd name="connsiteX29" fmla="*/ 2034409 w 2804294"/>
              <a:gd name="connsiteY29" fmla="*/ 13830 h 2170985"/>
              <a:gd name="connsiteX30" fmla="*/ 1639726 w 2804294"/>
              <a:gd name="connsiteY30" fmla="*/ 90877 h 2170985"/>
              <a:gd name="connsiteX31" fmla="*/ 1654887 w 2804294"/>
              <a:gd name="connsiteY31" fmla="*/ 157988 h 2170985"/>
              <a:gd name="connsiteX32" fmla="*/ 1648887 w 2804294"/>
              <a:gd name="connsiteY32" fmla="*/ 428058 h 2170985"/>
              <a:gd name="connsiteX33" fmla="*/ 1466148 w 2804294"/>
              <a:gd name="connsiteY33" fmla="*/ 631283 h 2170985"/>
              <a:gd name="connsiteX34" fmla="*/ 1231973 w 2804294"/>
              <a:gd name="connsiteY34" fmla="*/ 765098 h 2170985"/>
              <a:gd name="connsiteX35" fmla="*/ 1109309 w 2804294"/>
              <a:gd name="connsiteY35" fmla="*/ 876610 h 2170985"/>
              <a:gd name="connsiteX36" fmla="*/ 640958 w 2804294"/>
              <a:gd name="connsiteY36" fmla="*/ 999273 h 2170985"/>
              <a:gd name="connsiteX37" fmla="*/ 574051 w 2804294"/>
              <a:gd name="connsiteY37" fmla="*/ 1055030 h 2170985"/>
              <a:gd name="connsiteX38" fmla="*/ 440236 w 2804294"/>
              <a:gd name="connsiteY38" fmla="*/ 1378415 h 2170985"/>
              <a:gd name="connsiteX39" fmla="*/ 128002 w 2804294"/>
              <a:gd name="connsiteY39" fmla="*/ 1545683 h 2170985"/>
              <a:gd name="connsiteX40" fmla="*/ 105699 w 2804294"/>
              <a:gd name="connsiteY40" fmla="*/ 1690649 h 2170985"/>
              <a:gd name="connsiteX41" fmla="*/ 27641 w 2804294"/>
              <a:gd name="connsiteY41" fmla="*/ 1802161 h 2170985"/>
              <a:gd name="connsiteX42" fmla="*/ 5338 w 2804294"/>
              <a:gd name="connsiteY42" fmla="*/ 2036337 h 2170985"/>
              <a:gd name="connsiteX43" fmla="*/ 1063 w 2804294"/>
              <a:gd name="connsiteY43" fmla="*/ 1995248 h 2170985"/>
              <a:gd name="connsiteX44" fmla="*/ 17008 w 2804294"/>
              <a:gd name="connsiteY44" fmla="*/ 2047924 h 2170985"/>
              <a:gd name="connsiteX45" fmla="*/ 128636 w 2804294"/>
              <a:gd name="connsiteY45" fmla="*/ 2048571 h 2170985"/>
              <a:gd name="connsiteX46" fmla="*/ 21003 w 2804294"/>
              <a:gd name="connsiteY46" fmla="*/ 2044360 h 2170985"/>
              <a:gd name="connsiteX47" fmla="*/ 346055 w 2804294"/>
              <a:gd name="connsiteY47" fmla="*/ 2138677 h 2170985"/>
              <a:gd name="connsiteX0" fmla="*/ 108153 w 2804294"/>
              <a:gd name="connsiteY0" fmla="*/ 2044056 h 2170985"/>
              <a:gd name="connsiteX1" fmla="*/ 96280 w 2804294"/>
              <a:gd name="connsiteY1" fmla="*/ 2032182 h 2170985"/>
              <a:gd name="connsiteX2" fmla="*/ 102217 w 2804294"/>
              <a:gd name="connsiteY2" fmla="*/ 2044056 h 2170985"/>
              <a:gd name="connsiteX3" fmla="*/ 261945 w 2804294"/>
              <a:gd name="connsiteY3" fmla="*/ 2119628 h 2170985"/>
              <a:gd name="connsiteX4" fmla="*/ 251002 w 2804294"/>
              <a:gd name="connsiteY4" fmla="*/ 2138395 h 2170985"/>
              <a:gd name="connsiteX5" fmla="*/ 588466 w 2804294"/>
              <a:gd name="connsiteY5" fmla="*/ 2119362 h 2170985"/>
              <a:gd name="connsiteX6" fmla="*/ 941719 w 2804294"/>
              <a:gd name="connsiteY6" fmla="*/ 2057331 h 2170985"/>
              <a:gd name="connsiteX7" fmla="*/ 964343 w 2804294"/>
              <a:gd name="connsiteY7" fmla="*/ 1623742 h 2170985"/>
              <a:gd name="connsiteX8" fmla="*/ 2079465 w 2804294"/>
              <a:gd name="connsiteY8" fmla="*/ 1612591 h 2170985"/>
              <a:gd name="connsiteX9" fmla="*/ 2068314 w 2804294"/>
              <a:gd name="connsiteY9" fmla="*/ 765098 h 2170985"/>
              <a:gd name="connsiteX10" fmla="*/ 2224431 w 2804294"/>
              <a:gd name="connsiteY10" fmla="*/ 664737 h 2170985"/>
              <a:gd name="connsiteX11" fmla="*/ 2570119 w 2804294"/>
              <a:gd name="connsiteY11" fmla="*/ 486317 h 2170985"/>
              <a:gd name="connsiteX12" fmla="*/ 2804294 w 2804294"/>
              <a:gd name="connsiteY12" fmla="*/ 497469 h 2170985"/>
              <a:gd name="connsiteX13" fmla="*/ 2804294 w 2804294"/>
              <a:gd name="connsiteY13" fmla="*/ 330200 h 2170985"/>
              <a:gd name="connsiteX14" fmla="*/ 2759690 w 2804294"/>
              <a:gd name="connsiteY14" fmla="*/ 252142 h 2170985"/>
              <a:gd name="connsiteX15" fmla="*/ 2748538 w 2804294"/>
              <a:gd name="connsiteY15" fmla="*/ 218688 h 2170985"/>
              <a:gd name="connsiteX16" fmla="*/ 2692782 w 2804294"/>
              <a:gd name="connsiteY16" fmla="*/ 196386 h 2170985"/>
              <a:gd name="connsiteX17" fmla="*/ 2681631 w 2804294"/>
              <a:gd name="connsiteY17" fmla="*/ 240991 h 2170985"/>
              <a:gd name="connsiteX18" fmla="*/ 2558968 w 2804294"/>
              <a:gd name="connsiteY18" fmla="*/ 207537 h 2170985"/>
              <a:gd name="connsiteX19" fmla="*/ 2524923 w 2804294"/>
              <a:gd name="connsiteY19" fmla="*/ 215348 h 2170985"/>
              <a:gd name="connsiteX20" fmla="*/ 2440538 w 2804294"/>
              <a:gd name="connsiteY20" fmla="*/ 225252 h 2170985"/>
              <a:gd name="connsiteX21" fmla="*/ 2431388 w 2804294"/>
              <a:gd name="connsiteY21" fmla="*/ 131304 h 2170985"/>
              <a:gd name="connsiteX22" fmla="*/ 2365894 w 2804294"/>
              <a:gd name="connsiteY22" fmla="*/ 53940 h 2170985"/>
              <a:gd name="connsiteX23" fmla="*/ 2316149 w 2804294"/>
              <a:gd name="connsiteY23" fmla="*/ 26305 h 2170985"/>
              <a:gd name="connsiteX24" fmla="*/ 2260399 w 2804294"/>
              <a:gd name="connsiteY24" fmla="*/ 53133 h 2170985"/>
              <a:gd name="connsiteX25" fmla="*/ 2062735 w 2804294"/>
              <a:gd name="connsiteY25" fmla="*/ 107556 h 2170985"/>
              <a:gd name="connsiteX26" fmla="*/ 2055675 w 2804294"/>
              <a:gd name="connsiteY26" fmla="*/ 31297 h 2170985"/>
              <a:gd name="connsiteX27" fmla="*/ 1800411 w 2804294"/>
              <a:gd name="connsiteY27" fmla="*/ 96812 h 2170985"/>
              <a:gd name="connsiteX28" fmla="*/ 2021710 w 2804294"/>
              <a:gd name="connsiteY28" fmla="*/ 13830 h 2170985"/>
              <a:gd name="connsiteX29" fmla="*/ 2034409 w 2804294"/>
              <a:gd name="connsiteY29" fmla="*/ 13830 h 2170985"/>
              <a:gd name="connsiteX30" fmla="*/ 1639548 w 2804294"/>
              <a:gd name="connsiteY30" fmla="*/ 90862 h 2170985"/>
              <a:gd name="connsiteX31" fmla="*/ 1654887 w 2804294"/>
              <a:gd name="connsiteY31" fmla="*/ 157988 h 2170985"/>
              <a:gd name="connsiteX32" fmla="*/ 1648887 w 2804294"/>
              <a:gd name="connsiteY32" fmla="*/ 428058 h 2170985"/>
              <a:gd name="connsiteX33" fmla="*/ 1466148 w 2804294"/>
              <a:gd name="connsiteY33" fmla="*/ 631283 h 2170985"/>
              <a:gd name="connsiteX34" fmla="*/ 1231973 w 2804294"/>
              <a:gd name="connsiteY34" fmla="*/ 765098 h 2170985"/>
              <a:gd name="connsiteX35" fmla="*/ 1109309 w 2804294"/>
              <a:gd name="connsiteY35" fmla="*/ 876610 h 2170985"/>
              <a:gd name="connsiteX36" fmla="*/ 640958 w 2804294"/>
              <a:gd name="connsiteY36" fmla="*/ 999273 h 2170985"/>
              <a:gd name="connsiteX37" fmla="*/ 574051 w 2804294"/>
              <a:gd name="connsiteY37" fmla="*/ 1055030 h 2170985"/>
              <a:gd name="connsiteX38" fmla="*/ 440236 w 2804294"/>
              <a:gd name="connsiteY38" fmla="*/ 1378415 h 2170985"/>
              <a:gd name="connsiteX39" fmla="*/ 128002 w 2804294"/>
              <a:gd name="connsiteY39" fmla="*/ 1545683 h 2170985"/>
              <a:gd name="connsiteX40" fmla="*/ 105699 w 2804294"/>
              <a:gd name="connsiteY40" fmla="*/ 1690649 h 2170985"/>
              <a:gd name="connsiteX41" fmla="*/ 27641 w 2804294"/>
              <a:gd name="connsiteY41" fmla="*/ 1802161 h 2170985"/>
              <a:gd name="connsiteX42" fmla="*/ 5338 w 2804294"/>
              <a:gd name="connsiteY42" fmla="*/ 2036337 h 2170985"/>
              <a:gd name="connsiteX43" fmla="*/ 1063 w 2804294"/>
              <a:gd name="connsiteY43" fmla="*/ 1995248 h 2170985"/>
              <a:gd name="connsiteX44" fmla="*/ 17008 w 2804294"/>
              <a:gd name="connsiteY44" fmla="*/ 2047924 h 2170985"/>
              <a:gd name="connsiteX45" fmla="*/ 128636 w 2804294"/>
              <a:gd name="connsiteY45" fmla="*/ 2048571 h 2170985"/>
              <a:gd name="connsiteX46" fmla="*/ 21003 w 2804294"/>
              <a:gd name="connsiteY46" fmla="*/ 2044360 h 2170985"/>
              <a:gd name="connsiteX47" fmla="*/ 346055 w 2804294"/>
              <a:gd name="connsiteY47" fmla="*/ 2138677 h 2170985"/>
              <a:gd name="connsiteX0" fmla="*/ 108153 w 2804294"/>
              <a:gd name="connsiteY0" fmla="*/ 2044056 h 2170985"/>
              <a:gd name="connsiteX1" fmla="*/ 96280 w 2804294"/>
              <a:gd name="connsiteY1" fmla="*/ 2032182 h 2170985"/>
              <a:gd name="connsiteX2" fmla="*/ 102217 w 2804294"/>
              <a:gd name="connsiteY2" fmla="*/ 2044056 h 2170985"/>
              <a:gd name="connsiteX3" fmla="*/ 261945 w 2804294"/>
              <a:gd name="connsiteY3" fmla="*/ 2119628 h 2170985"/>
              <a:gd name="connsiteX4" fmla="*/ 251002 w 2804294"/>
              <a:gd name="connsiteY4" fmla="*/ 2138395 h 2170985"/>
              <a:gd name="connsiteX5" fmla="*/ 588466 w 2804294"/>
              <a:gd name="connsiteY5" fmla="*/ 2119362 h 2170985"/>
              <a:gd name="connsiteX6" fmla="*/ 941719 w 2804294"/>
              <a:gd name="connsiteY6" fmla="*/ 2057331 h 2170985"/>
              <a:gd name="connsiteX7" fmla="*/ 964343 w 2804294"/>
              <a:gd name="connsiteY7" fmla="*/ 1623742 h 2170985"/>
              <a:gd name="connsiteX8" fmla="*/ 2079465 w 2804294"/>
              <a:gd name="connsiteY8" fmla="*/ 1612591 h 2170985"/>
              <a:gd name="connsiteX9" fmla="*/ 2068314 w 2804294"/>
              <a:gd name="connsiteY9" fmla="*/ 765098 h 2170985"/>
              <a:gd name="connsiteX10" fmla="*/ 2224431 w 2804294"/>
              <a:gd name="connsiteY10" fmla="*/ 664737 h 2170985"/>
              <a:gd name="connsiteX11" fmla="*/ 2570119 w 2804294"/>
              <a:gd name="connsiteY11" fmla="*/ 486317 h 2170985"/>
              <a:gd name="connsiteX12" fmla="*/ 2804294 w 2804294"/>
              <a:gd name="connsiteY12" fmla="*/ 497469 h 2170985"/>
              <a:gd name="connsiteX13" fmla="*/ 2804294 w 2804294"/>
              <a:gd name="connsiteY13" fmla="*/ 330200 h 2170985"/>
              <a:gd name="connsiteX14" fmla="*/ 2759690 w 2804294"/>
              <a:gd name="connsiteY14" fmla="*/ 252142 h 2170985"/>
              <a:gd name="connsiteX15" fmla="*/ 2748538 w 2804294"/>
              <a:gd name="connsiteY15" fmla="*/ 218688 h 2170985"/>
              <a:gd name="connsiteX16" fmla="*/ 2692782 w 2804294"/>
              <a:gd name="connsiteY16" fmla="*/ 196386 h 2170985"/>
              <a:gd name="connsiteX17" fmla="*/ 2681631 w 2804294"/>
              <a:gd name="connsiteY17" fmla="*/ 240991 h 2170985"/>
              <a:gd name="connsiteX18" fmla="*/ 2558968 w 2804294"/>
              <a:gd name="connsiteY18" fmla="*/ 207537 h 2170985"/>
              <a:gd name="connsiteX19" fmla="*/ 2524923 w 2804294"/>
              <a:gd name="connsiteY19" fmla="*/ 215348 h 2170985"/>
              <a:gd name="connsiteX20" fmla="*/ 2440538 w 2804294"/>
              <a:gd name="connsiteY20" fmla="*/ 225252 h 2170985"/>
              <a:gd name="connsiteX21" fmla="*/ 2431388 w 2804294"/>
              <a:gd name="connsiteY21" fmla="*/ 131304 h 2170985"/>
              <a:gd name="connsiteX22" fmla="*/ 2365894 w 2804294"/>
              <a:gd name="connsiteY22" fmla="*/ 53940 h 2170985"/>
              <a:gd name="connsiteX23" fmla="*/ 2316149 w 2804294"/>
              <a:gd name="connsiteY23" fmla="*/ 26305 h 2170985"/>
              <a:gd name="connsiteX24" fmla="*/ 2260399 w 2804294"/>
              <a:gd name="connsiteY24" fmla="*/ 53133 h 2170985"/>
              <a:gd name="connsiteX25" fmla="*/ 2062735 w 2804294"/>
              <a:gd name="connsiteY25" fmla="*/ 107556 h 2170985"/>
              <a:gd name="connsiteX26" fmla="*/ 2061424 w 2804294"/>
              <a:gd name="connsiteY26" fmla="*/ 110677 h 2170985"/>
              <a:gd name="connsiteX27" fmla="*/ 2055675 w 2804294"/>
              <a:gd name="connsiteY27" fmla="*/ 31297 h 2170985"/>
              <a:gd name="connsiteX28" fmla="*/ 1800411 w 2804294"/>
              <a:gd name="connsiteY28" fmla="*/ 96812 h 2170985"/>
              <a:gd name="connsiteX29" fmla="*/ 2021710 w 2804294"/>
              <a:gd name="connsiteY29" fmla="*/ 13830 h 2170985"/>
              <a:gd name="connsiteX30" fmla="*/ 2034409 w 2804294"/>
              <a:gd name="connsiteY30" fmla="*/ 13830 h 2170985"/>
              <a:gd name="connsiteX31" fmla="*/ 1639548 w 2804294"/>
              <a:gd name="connsiteY31" fmla="*/ 90862 h 2170985"/>
              <a:gd name="connsiteX32" fmla="*/ 1654887 w 2804294"/>
              <a:gd name="connsiteY32" fmla="*/ 157988 h 2170985"/>
              <a:gd name="connsiteX33" fmla="*/ 1648887 w 2804294"/>
              <a:gd name="connsiteY33" fmla="*/ 428058 h 2170985"/>
              <a:gd name="connsiteX34" fmla="*/ 1466148 w 2804294"/>
              <a:gd name="connsiteY34" fmla="*/ 631283 h 2170985"/>
              <a:gd name="connsiteX35" fmla="*/ 1231973 w 2804294"/>
              <a:gd name="connsiteY35" fmla="*/ 765098 h 2170985"/>
              <a:gd name="connsiteX36" fmla="*/ 1109309 w 2804294"/>
              <a:gd name="connsiteY36" fmla="*/ 876610 h 2170985"/>
              <a:gd name="connsiteX37" fmla="*/ 640958 w 2804294"/>
              <a:gd name="connsiteY37" fmla="*/ 999273 h 2170985"/>
              <a:gd name="connsiteX38" fmla="*/ 574051 w 2804294"/>
              <a:gd name="connsiteY38" fmla="*/ 1055030 h 2170985"/>
              <a:gd name="connsiteX39" fmla="*/ 440236 w 2804294"/>
              <a:gd name="connsiteY39" fmla="*/ 1378415 h 2170985"/>
              <a:gd name="connsiteX40" fmla="*/ 128002 w 2804294"/>
              <a:gd name="connsiteY40" fmla="*/ 1545683 h 2170985"/>
              <a:gd name="connsiteX41" fmla="*/ 105699 w 2804294"/>
              <a:gd name="connsiteY41" fmla="*/ 1690649 h 2170985"/>
              <a:gd name="connsiteX42" fmla="*/ 27641 w 2804294"/>
              <a:gd name="connsiteY42" fmla="*/ 1802161 h 2170985"/>
              <a:gd name="connsiteX43" fmla="*/ 5338 w 2804294"/>
              <a:gd name="connsiteY43" fmla="*/ 2036337 h 2170985"/>
              <a:gd name="connsiteX44" fmla="*/ 1063 w 2804294"/>
              <a:gd name="connsiteY44" fmla="*/ 1995248 h 2170985"/>
              <a:gd name="connsiteX45" fmla="*/ 17008 w 2804294"/>
              <a:gd name="connsiteY45" fmla="*/ 2047924 h 2170985"/>
              <a:gd name="connsiteX46" fmla="*/ 128636 w 2804294"/>
              <a:gd name="connsiteY46" fmla="*/ 2048571 h 2170985"/>
              <a:gd name="connsiteX47" fmla="*/ 21003 w 2804294"/>
              <a:gd name="connsiteY47" fmla="*/ 2044360 h 2170985"/>
              <a:gd name="connsiteX48" fmla="*/ 346055 w 2804294"/>
              <a:gd name="connsiteY48" fmla="*/ 2138677 h 2170985"/>
              <a:gd name="connsiteX0" fmla="*/ 108153 w 2804294"/>
              <a:gd name="connsiteY0" fmla="*/ 2044056 h 2170985"/>
              <a:gd name="connsiteX1" fmla="*/ 96280 w 2804294"/>
              <a:gd name="connsiteY1" fmla="*/ 2032182 h 2170985"/>
              <a:gd name="connsiteX2" fmla="*/ 102217 w 2804294"/>
              <a:gd name="connsiteY2" fmla="*/ 2044056 h 2170985"/>
              <a:gd name="connsiteX3" fmla="*/ 261945 w 2804294"/>
              <a:gd name="connsiteY3" fmla="*/ 2119628 h 2170985"/>
              <a:gd name="connsiteX4" fmla="*/ 251002 w 2804294"/>
              <a:gd name="connsiteY4" fmla="*/ 2138395 h 2170985"/>
              <a:gd name="connsiteX5" fmla="*/ 588466 w 2804294"/>
              <a:gd name="connsiteY5" fmla="*/ 2119362 h 2170985"/>
              <a:gd name="connsiteX6" fmla="*/ 941719 w 2804294"/>
              <a:gd name="connsiteY6" fmla="*/ 2057331 h 2170985"/>
              <a:gd name="connsiteX7" fmla="*/ 964343 w 2804294"/>
              <a:gd name="connsiteY7" fmla="*/ 1623742 h 2170985"/>
              <a:gd name="connsiteX8" fmla="*/ 2079465 w 2804294"/>
              <a:gd name="connsiteY8" fmla="*/ 1612591 h 2170985"/>
              <a:gd name="connsiteX9" fmla="*/ 2068314 w 2804294"/>
              <a:gd name="connsiteY9" fmla="*/ 765098 h 2170985"/>
              <a:gd name="connsiteX10" fmla="*/ 2224431 w 2804294"/>
              <a:gd name="connsiteY10" fmla="*/ 664737 h 2170985"/>
              <a:gd name="connsiteX11" fmla="*/ 2570119 w 2804294"/>
              <a:gd name="connsiteY11" fmla="*/ 486317 h 2170985"/>
              <a:gd name="connsiteX12" fmla="*/ 2804294 w 2804294"/>
              <a:gd name="connsiteY12" fmla="*/ 497469 h 2170985"/>
              <a:gd name="connsiteX13" fmla="*/ 2804294 w 2804294"/>
              <a:gd name="connsiteY13" fmla="*/ 330200 h 2170985"/>
              <a:gd name="connsiteX14" fmla="*/ 2759690 w 2804294"/>
              <a:gd name="connsiteY14" fmla="*/ 252142 h 2170985"/>
              <a:gd name="connsiteX15" fmla="*/ 2748538 w 2804294"/>
              <a:gd name="connsiteY15" fmla="*/ 218688 h 2170985"/>
              <a:gd name="connsiteX16" fmla="*/ 2692782 w 2804294"/>
              <a:gd name="connsiteY16" fmla="*/ 196386 h 2170985"/>
              <a:gd name="connsiteX17" fmla="*/ 2681631 w 2804294"/>
              <a:gd name="connsiteY17" fmla="*/ 240991 h 2170985"/>
              <a:gd name="connsiteX18" fmla="*/ 2558968 w 2804294"/>
              <a:gd name="connsiteY18" fmla="*/ 207537 h 2170985"/>
              <a:gd name="connsiteX19" fmla="*/ 2524923 w 2804294"/>
              <a:gd name="connsiteY19" fmla="*/ 215348 h 2170985"/>
              <a:gd name="connsiteX20" fmla="*/ 2440538 w 2804294"/>
              <a:gd name="connsiteY20" fmla="*/ 225252 h 2170985"/>
              <a:gd name="connsiteX21" fmla="*/ 2431388 w 2804294"/>
              <a:gd name="connsiteY21" fmla="*/ 131304 h 2170985"/>
              <a:gd name="connsiteX22" fmla="*/ 2365894 w 2804294"/>
              <a:gd name="connsiteY22" fmla="*/ 53940 h 2170985"/>
              <a:gd name="connsiteX23" fmla="*/ 2316149 w 2804294"/>
              <a:gd name="connsiteY23" fmla="*/ 26305 h 2170985"/>
              <a:gd name="connsiteX24" fmla="*/ 2260399 w 2804294"/>
              <a:gd name="connsiteY24" fmla="*/ 53133 h 2170985"/>
              <a:gd name="connsiteX25" fmla="*/ 2062735 w 2804294"/>
              <a:gd name="connsiteY25" fmla="*/ 107556 h 2170985"/>
              <a:gd name="connsiteX26" fmla="*/ 2055675 w 2804294"/>
              <a:gd name="connsiteY26" fmla="*/ 31297 h 2170985"/>
              <a:gd name="connsiteX27" fmla="*/ 1800411 w 2804294"/>
              <a:gd name="connsiteY27" fmla="*/ 96812 h 2170985"/>
              <a:gd name="connsiteX28" fmla="*/ 2021710 w 2804294"/>
              <a:gd name="connsiteY28" fmla="*/ 13830 h 2170985"/>
              <a:gd name="connsiteX29" fmla="*/ 2034409 w 2804294"/>
              <a:gd name="connsiteY29" fmla="*/ 13830 h 2170985"/>
              <a:gd name="connsiteX30" fmla="*/ 1639548 w 2804294"/>
              <a:gd name="connsiteY30" fmla="*/ 90862 h 2170985"/>
              <a:gd name="connsiteX31" fmla="*/ 1654887 w 2804294"/>
              <a:gd name="connsiteY31" fmla="*/ 157988 h 2170985"/>
              <a:gd name="connsiteX32" fmla="*/ 1648887 w 2804294"/>
              <a:gd name="connsiteY32" fmla="*/ 428058 h 2170985"/>
              <a:gd name="connsiteX33" fmla="*/ 1466148 w 2804294"/>
              <a:gd name="connsiteY33" fmla="*/ 631283 h 2170985"/>
              <a:gd name="connsiteX34" fmla="*/ 1231973 w 2804294"/>
              <a:gd name="connsiteY34" fmla="*/ 765098 h 2170985"/>
              <a:gd name="connsiteX35" fmla="*/ 1109309 w 2804294"/>
              <a:gd name="connsiteY35" fmla="*/ 876610 h 2170985"/>
              <a:gd name="connsiteX36" fmla="*/ 640958 w 2804294"/>
              <a:gd name="connsiteY36" fmla="*/ 999273 h 2170985"/>
              <a:gd name="connsiteX37" fmla="*/ 574051 w 2804294"/>
              <a:gd name="connsiteY37" fmla="*/ 1055030 h 2170985"/>
              <a:gd name="connsiteX38" fmla="*/ 440236 w 2804294"/>
              <a:gd name="connsiteY38" fmla="*/ 1378415 h 2170985"/>
              <a:gd name="connsiteX39" fmla="*/ 128002 w 2804294"/>
              <a:gd name="connsiteY39" fmla="*/ 1545683 h 2170985"/>
              <a:gd name="connsiteX40" fmla="*/ 105699 w 2804294"/>
              <a:gd name="connsiteY40" fmla="*/ 1690649 h 2170985"/>
              <a:gd name="connsiteX41" fmla="*/ 27641 w 2804294"/>
              <a:gd name="connsiteY41" fmla="*/ 1802161 h 2170985"/>
              <a:gd name="connsiteX42" fmla="*/ 5338 w 2804294"/>
              <a:gd name="connsiteY42" fmla="*/ 2036337 h 2170985"/>
              <a:gd name="connsiteX43" fmla="*/ 1063 w 2804294"/>
              <a:gd name="connsiteY43" fmla="*/ 1995248 h 2170985"/>
              <a:gd name="connsiteX44" fmla="*/ 17008 w 2804294"/>
              <a:gd name="connsiteY44" fmla="*/ 2047924 h 2170985"/>
              <a:gd name="connsiteX45" fmla="*/ 128636 w 2804294"/>
              <a:gd name="connsiteY45" fmla="*/ 2048571 h 2170985"/>
              <a:gd name="connsiteX46" fmla="*/ 21003 w 2804294"/>
              <a:gd name="connsiteY46" fmla="*/ 2044360 h 2170985"/>
              <a:gd name="connsiteX47" fmla="*/ 346055 w 2804294"/>
              <a:gd name="connsiteY47" fmla="*/ 2138677 h 2170985"/>
              <a:gd name="connsiteX0" fmla="*/ 108153 w 2804294"/>
              <a:gd name="connsiteY0" fmla="*/ 2044056 h 2170985"/>
              <a:gd name="connsiteX1" fmla="*/ 96280 w 2804294"/>
              <a:gd name="connsiteY1" fmla="*/ 2032182 h 2170985"/>
              <a:gd name="connsiteX2" fmla="*/ 102217 w 2804294"/>
              <a:gd name="connsiteY2" fmla="*/ 2044056 h 2170985"/>
              <a:gd name="connsiteX3" fmla="*/ 261945 w 2804294"/>
              <a:gd name="connsiteY3" fmla="*/ 2119628 h 2170985"/>
              <a:gd name="connsiteX4" fmla="*/ 251002 w 2804294"/>
              <a:gd name="connsiteY4" fmla="*/ 2138395 h 2170985"/>
              <a:gd name="connsiteX5" fmla="*/ 588466 w 2804294"/>
              <a:gd name="connsiteY5" fmla="*/ 2119362 h 2170985"/>
              <a:gd name="connsiteX6" fmla="*/ 941719 w 2804294"/>
              <a:gd name="connsiteY6" fmla="*/ 2057331 h 2170985"/>
              <a:gd name="connsiteX7" fmla="*/ 964343 w 2804294"/>
              <a:gd name="connsiteY7" fmla="*/ 1623742 h 2170985"/>
              <a:gd name="connsiteX8" fmla="*/ 2079465 w 2804294"/>
              <a:gd name="connsiteY8" fmla="*/ 1612591 h 2170985"/>
              <a:gd name="connsiteX9" fmla="*/ 2068314 w 2804294"/>
              <a:gd name="connsiteY9" fmla="*/ 765098 h 2170985"/>
              <a:gd name="connsiteX10" fmla="*/ 2224431 w 2804294"/>
              <a:gd name="connsiteY10" fmla="*/ 664737 h 2170985"/>
              <a:gd name="connsiteX11" fmla="*/ 2570119 w 2804294"/>
              <a:gd name="connsiteY11" fmla="*/ 486317 h 2170985"/>
              <a:gd name="connsiteX12" fmla="*/ 2804294 w 2804294"/>
              <a:gd name="connsiteY12" fmla="*/ 497469 h 2170985"/>
              <a:gd name="connsiteX13" fmla="*/ 2804294 w 2804294"/>
              <a:gd name="connsiteY13" fmla="*/ 330200 h 2170985"/>
              <a:gd name="connsiteX14" fmla="*/ 2759690 w 2804294"/>
              <a:gd name="connsiteY14" fmla="*/ 252142 h 2170985"/>
              <a:gd name="connsiteX15" fmla="*/ 2748538 w 2804294"/>
              <a:gd name="connsiteY15" fmla="*/ 218688 h 2170985"/>
              <a:gd name="connsiteX16" fmla="*/ 2692782 w 2804294"/>
              <a:gd name="connsiteY16" fmla="*/ 196386 h 2170985"/>
              <a:gd name="connsiteX17" fmla="*/ 2681631 w 2804294"/>
              <a:gd name="connsiteY17" fmla="*/ 240991 h 2170985"/>
              <a:gd name="connsiteX18" fmla="*/ 2558968 w 2804294"/>
              <a:gd name="connsiteY18" fmla="*/ 207537 h 2170985"/>
              <a:gd name="connsiteX19" fmla="*/ 2524923 w 2804294"/>
              <a:gd name="connsiteY19" fmla="*/ 215348 h 2170985"/>
              <a:gd name="connsiteX20" fmla="*/ 2440538 w 2804294"/>
              <a:gd name="connsiteY20" fmla="*/ 225252 h 2170985"/>
              <a:gd name="connsiteX21" fmla="*/ 2431388 w 2804294"/>
              <a:gd name="connsiteY21" fmla="*/ 131304 h 2170985"/>
              <a:gd name="connsiteX22" fmla="*/ 2365894 w 2804294"/>
              <a:gd name="connsiteY22" fmla="*/ 53940 h 2170985"/>
              <a:gd name="connsiteX23" fmla="*/ 2316149 w 2804294"/>
              <a:gd name="connsiteY23" fmla="*/ 26305 h 2170985"/>
              <a:gd name="connsiteX24" fmla="*/ 2260399 w 2804294"/>
              <a:gd name="connsiteY24" fmla="*/ 53133 h 2170985"/>
              <a:gd name="connsiteX25" fmla="*/ 2055675 w 2804294"/>
              <a:gd name="connsiteY25" fmla="*/ 31297 h 2170985"/>
              <a:gd name="connsiteX26" fmla="*/ 1800411 w 2804294"/>
              <a:gd name="connsiteY26" fmla="*/ 96812 h 2170985"/>
              <a:gd name="connsiteX27" fmla="*/ 2021710 w 2804294"/>
              <a:gd name="connsiteY27" fmla="*/ 13830 h 2170985"/>
              <a:gd name="connsiteX28" fmla="*/ 2034409 w 2804294"/>
              <a:gd name="connsiteY28" fmla="*/ 13830 h 2170985"/>
              <a:gd name="connsiteX29" fmla="*/ 1639548 w 2804294"/>
              <a:gd name="connsiteY29" fmla="*/ 90862 h 2170985"/>
              <a:gd name="connsiteX30" fmla="*/ 1654887 w 2804294"/>
              <a:gd name="connsiteY30" fmla="*/ 157988 h 2170985"/>
              <a:gd name="connsiteX31" fmla="*/ 1648887 w 2804294"/>
              <a:gd name="connsiteY31" fmla="*/ 428058 h 2170985"/>
              <a:gd name="connsiteX32" fmla="*/ 1466148 w 2804294"/>
              <a:gd name="connsiteY32" fmla="*/ 631283 h 2170985"/>
              <a:gd name="connsiteX33" fmla="*/ 1231973 w 2804294"/>
              <a:gd name="connsiteY33" fmla="*/ 765098 h 2170985"/>
              <a:gd name="connsiteX34" fmla="*/ 1109309 w 2804294"/>
              <a:gd name="connsiteY34" fmla="*/ 876610 h 2170985"/>
              <a:gd name="connsiteX35" fmla="*/ 640958 w 2804294"/>
              <a:gd name="connsiteY35" fmla="*/ 999273 h 2170985"/>
              <a:gd name="connsiteX36" fmla="*/ 574051 w 2804294"/>
              <a:gd name="connsiteY36" fmla="*/ 1055030 h 2170985"/>
              <a:gd name="connsiteX37" fmla="*/ 440236 w 2804294"/>
              <a:gd name="connsiteY37" fmla="*/ 1378415 h 2170985"/>
              <a:gd name="connsiteX38" fmla="*/ 128002 w 2804294"/>
              <a:gd name="connsiteY38" fmla="*/ 1545683 h 2170985"/>
              <a:gd name="connsiteX39" fmla="*/ 105699 w 2804294"/>
              <a:gd name="connsiteY39" fmla="*/ 1690649 h 2170985"/>
              <a:gd name="connsiteX40" fmla="*/ 27641 w 2804294"/>
              <a:gd name="connsiteY40" fmla="*/ 1802161 h 2170985"/>
              <a:gd name="connsiteX41" fmla="*/ 5338 w 2804294"/>
              <a:gd name="connsiteY41" fmla="*/ 2036337 h 2170985"/>
              <a:gd name="connsiteX42" fmla="*/ 1063 w 2804294"/>
              <a:gd name="connsiteY42" fmla="*/ 1995248 h 2170985"/>
              <a:gd name="connsiteX43" fmla="*/ 17008 w 2804294"/>
              <a:gd name="connsiteY43" fmla="*/ 2047924 h 2170985"/>
              <a:gd name="connsiteX44" fmla="*/ 128636 w 2804294"/>
              <a:gd name="connsiteY44" fmla="*/ 2048571 h 2170985"/>
              <a:gd name="connsiteX45" fmla="*/ 21003 w 2804294"/>
              <a:gd name="connsiteY45" fmla="*/ 2044360 h 2170985"/>
              <a:gd name="connsiteX46" fmla="*/ 346055 w 2804294"/>
              <a:gd name="connsiteY46" fmla="*/ 2138677 h 2170985"/>
              <a:gd name="connsiteX0" fmla="*/ 108153 w 2804294"/>
              <a:gd name="connsiteY0" fmla="*/ 2043065 h 2169994"/>
              <a:gd name="connsiteX1" fmla="*/ 96280 w 2804294"/>
              <a:gd name="connsiteY1" fmla="*/ 2031191 h 2169994"/>
              <a:gd name="connsiteX2" fmla="*/ 102217 w 2804294"/>
              <a:gd name="connsiteY2" fmla="*/ 2043065 h 2169994"/>
              <a:gd name="connsiteX3" fmla="*/ 261945 w 2804294"/>
              <a:gd name="connsiteY3" fmla="*/ 2118637 h 2169994"/>
              <a:gd name="connsiteX4" fmla="*/ 251002 w 2804294"/>
              <a:gd name="connsiteY4" fmla="*/ 2137404 h 2169994"/>
              <a:gd name="connsiteX5" fmla="*/ 588466 w 2804294"/>
              <a:gd name="connsiteY5" fmla="*/ 2118371 h 2169994"/>
              <a:gd name="connsiteX6" fmla="*/ 941719 w 2804294"/>
              <a:gd name="connsiteY6" fmla="*/ 2056340 h 2169994"/>
              <a:gd name="connsiteX7" fmla="*/ 964343 w 2804294"/>
              <a:gd name="connsiteY7" fmla="*/ 1622751 h 2169994"/>
              <a:gd name="connsiteX8" fmla="*/ 2079465 w 2804294"/>
              <a:gd name="connsiteY8" fmla="*/ 1611600 h 2169994"/>
              <a:gd name="connsiteX9" fmla="*/ 2068314 w 2804294"/>
              <a:gd name="connsiteY9" fmla="*/ 764107 h 2169994"/>
              <a:gd name="connsiteX10" fmla="*/ 2224431 w 2804294"/>
              <a:gd name="connsiteY10" fmla="*/ 663746 h 2169994"/>
              <a:gd name="connsiteX11" fmla="*/ 2570119 w 2804294"/>
              <a:gd name="connsiteY11" fmla="*/ 485326 h 2169994"/>
              <a:gd name="connsiteX12" fmla="*/ 2804294 w 2804294"/>
              <a:gd name="connsiteY12" fmla="*/ 496478 h 2169994"/>
              <a:gd name="connsiteX13" fmla="*/ 2804294 w 2804294"/>
              <a:gd name="connsiteY13" fmla="*/ 329209 h 2169994"/>
              <a:gd name="connsiteX14" fmla="*/ 2759690 w 2804294"/>
              <a:gd name="connsiteY14" fmla="*/ 251151 h 2169994"/>
              <a:gd name="connsiteX15" fmla="*/ 2748538 w 2804294"/>
              <a:gd name="connsiteY15" fmla="*/ 217697 h 2169994"/>
              <a:gd name="connsiteX16" fmla="*/ 2692782 w 2804294"/>
              <a:gd name="connsiteY16" fmla="*/ 195395 h 2169994"/>
              <a:gd name="connsiteX17" fmla="*/ 2681631 w 2804294"/>
              <a:gd name="connsiteY17" fmla="*/ 240000 h 2169994"/>
              <a:gd name="connsiteX18" fmla="*/ 2558968 w 2804294"/>
              <a:gd name="connsiteY18" fmla="*/ 206546 h 2169994"/>
              <a:gd name="connsiteX19" fmla="*/ 2524923 w 2804294"/>
              <a:gd name="connsiteY19" fmla="*/ 214357 h 2169994"/>
              <a:gd name="connsiteX20" fmla="*/ 2440538 w 2804294"/>
              <a:gd name="connsiteY20" fmla="*/ 224261 h 2169994"/>
              <a:gd name="connsiteX21" fmla="*/ 2431388 w 2804294"/>
              <a:gd name="connsiteY21" fmla="*/ 130313 h 2169994"/>
              <a:gd name="connsiteX22" fmla="*/ 2365894 w 2804294"/>
              <a:gd name="connsiteY22" fmla="*/ 52949 h 2169994"/>
              <a:gd name="connsiteX23" fmla="*/ 2316149 w 2804294"/>
              <a:gd name="connsiteY23" fmla="*/ 25314 h 2169994"/>
              <a:gd name="connsiteX24" fmla="*/ 2260399 w 2804294"/>
              <a:gd name="connsiteY24" fmla="*/ 52142 h 2169994"/>
              <a:gd name="connsiteX25" fmla="*/ 2055675 w 2804294"/>
              <a:gd name="connsiteY25" fmla="*/ 30306 h 2169994"/>
              <a:gd name="connsiteX26" fmla="*/ 2021710 w 2804294"/>
              <a:gd name="connsiteY26" fmla="*/ 12839 h 2169994"/>
              <a:gd name="connsiteX27" fmla="*/ 2034409 w 2804294"/>
              <a:gd name="connsiteY27" fmla="*/ 12839 h 2169994"/>
              <a:gd name="connsiteX28" fmla="*/ 1639548 w 2804294"/>
              <a:gd name="connsiteY28" fmla="*/ 89871 h 2169994"/>
              <a:gd name="connsiteX29" fmla="*/ 1654887 w 2804294"/>
              <a:gd name="connsiteY29" fmla="*/ 156997 h 2169994"/>
              <a:gd name="connsiteX30" fmla="*/ 1648887 w 2804294"/>
              <a:gd name="connsiteY30" fmla="*/ 427067 h 2169994"/>
              <a:gd name="connsiteX31" fmla="*/ 1466148 w 2804294"/>
              <a:gd name="connsiteY31" fmla="*/ 630292 h 2169994"/>
              <a:gd name="connsiteX32" fmla="*/ 1231973 w 2804294"/>
              <a:gd name="connsiteY32" fmla="*/ 764107 h 2169994"/>
              <a:gd name="connsiteX33" fmla="*/ 1109309 w 2804294"/>
              <a:gd name="connsiteY33" fmla="*/ 875619 h 2169994"/>
              <a:gd name="connsiteX34" fmla="*/ 640958 w 2804294"/>
              <a:gd name="connsiteY34" fmla="*/ 998282 h 2169994"/>
              <a:gd name="connsiteX35" fmla="*/ 574051 w 2804294"/>
              <a:gd name="connsiteY35" fmla="*/ 1054039 h 2169994"/>
              <a:gd name="connsiteX36" fmla="*/ 440236 w 2804294"/>
              <a:gd name="connsiteY36" fmla="*/ 1377424 h 2169994"/>
              <a:gd name="connsiteX37" fmla="*/ 128002 w 2804294"/>
              <a:gd name="connsiteY37" fmla="*/ 1544692 h 2169994"/>
              <a:gd name="connsiteX38" fmla="*/ 105699 w 2804294"/>
              <a:gd name="connsiteY38" fmla="*/ 1689658 h 2169994"/>
              <a:gd name="connsiteX39" fmla="*/ 27641 w 2804294"/>
              <a:gd name="connsiteY39" fmla="*/ 1801170 h 2169994"/>
              <a:gd name="connsiteX40" fmla="*/ 5338 w 2804294"/>
              <a:gd name="connsiteY40" fmla="*/ 2035346 h 2169994"/>
              <a:gd name="connsiteX41" fmla="*/ 1063 w 2804294"/>
              <a:gd name="connsiteY41" fmla="*/ 1994257 h 2169994"/>
              <a:gd name="connsiteX42" fmla="*/ 17008 w 2804294"/>
              <a:gd name="connsiteY42" fmla="*/ 2046933 h 2169994"/>
              <a:gd name="connsiteX43" fmla="*/ 128636 w 2804294"/>
              <a:gd name="connsiteY43" fmla="*/ 2047580 h 2169994"/>
              <a:gd name="connsiteX44" fmla="*/ 21003 w 2804294"/>
              <a:gd name="connsiteY44" fmla="*/ 2043369 h 2169994"/>
              <a:gd name="connsiteX45" fmla="*/ 346055 w 2804294"/>
              <a:gd name="connsiteY45" fmla="*/ 2137686 h 2169994"/>
              <a:gd name="connsiteX0" fmla="*/ 108153 w 2804294"/>
              <a:gd name="connsiteY0" fmla="*/ 2043062 h 2169991"/>
              <a:gd name="connsiteX1" fmla="*/ 96280 w 2804294"/>
              <a:gd name="connsiteY1" fmla="*/ 2031188 h 2169991"/>
              <a:gd name="connsiteX2" fmla="*/ 102217 w 2804294"/>
              <a:gd name="connsiteY2" fmla="*/ 2043062 h 2169991"/>
              <a:gd name="connsiteX3" fmla="*/ 261945 w 2804294"/>
              <a:gd name="connsiteY3" fmla="*/ 2118634 h 2169991"/>
              <a:gd name="connsiteX4" fmla="*/ 251002 w 2804294"/>
              <a:gd name="connsiteY4" fmla="*/ 2137401 h 2169991"/>
              <a:gd name="connsiteX5" fmla="*/ 588466 w 2804294"/>
              <a:gd name="connsiteY5" fmla="*/ 2118368 h 2169991"/>
              <a:gd name="connsiteX6" fmla="*/ 941719 w 2804294"/>
              <a:gd name="connsiteY6" fmla="*/ 2056337 h 2169991"/>
              <a:gd name="connsiteX7" fmla="*/ 964343 w 2804294"/>
              <a:gd name="connsiteY7" fmla="*/ 1622748 h 2169991"/>
              <a:gd name="connsiteX8" fmla="*/ 2079465 w 2804294"/>
              <a:gd name="connsiteY8" fmla="*/ 1611597 h 2169991"/>
              <a:gd name="connsiteX9" fmla="*/ 2068314 w 2804294"/>
              <a:gd name="connsiteY9" fmla="*/ 764104 h 2169991"/>
              <a:gd name="connsiteX10" fmla="*/ 2224431 w 2804294"/>
              <a:gd name="connsiteY10" fmla="*/ 663743 h 2169991"/>
              <a:gd name="connsiteX11" fmla="*/ 2570119 w 2804294"/>
              <a:gd name="connsiteY11" fmla="*/ 485323 h 2169991"/>
              <a:gd name="connsiteX12" fmla="*/ 2804294 w 2804294"/>
              <a:gd name="connsiteY12" fmla="*/ 496475 h 2169991"/>
              <a:gd name="connsiteX13" fmla="*/ 2804294 w 2804294"/>
              <a:gd name="connsiteY13" fmla="*/ 329206 h 2169991"/>
              <a:gd name="connsiteX14" fmla="*/ 2759690 w 2804294"/>
              <a:gd name="connsiteY14" fmla="*/ 251148 h 2169991"/>
              <a:gd name="connsiteX15" fmla="*/ 2748538 w 2804294"/>
              <a:gd name="connsiteY15" fmla="*/ 217694 h 2169991"/>
              <a:gd name="connsiteX16" fmla="*/ 2692782 w 2804294"/>
              <a:gd name="connsiteY16" fmla="*/ 195392 h 2169991"/>
              <a:gd name="connsiteX17" fmla="*/ 2681631 w 2804294"/>
              <a:gd name="connsiteY17" fmla="*/ 239997 h 2169991"/>
              <a:gd name="connsiteX18" fmla="*/ 2558968 w 2804294"/>
              <a:gd name="connsiteY18" fmla="*/ 206543 h 2169991"/>
              <a:gd name="connsiteX19" fmla="*/ 2524923 w 2804294"/>
              <a:gd name="connsiteY19" fmla="*/ 214354 h 2169991"/>
              <a:gd name="connsiteX20" fmla="*/ 2440538 w 2804294"/>
              <a:gd name="connsiteY20" fmla="*/ 224258 h 2169991"/>
              <a:gd name="connsiteX21" fmla="*/ 2431388 w 2804294"/>
              <a:gd name="connsiteY21" fmla="*/ 130310 h 2169991"/>
              <a:gd name="connsiteX22" fmla="*/ 2365894 w 2804294"/>
              <a:gd name="connsiteY22" fmla="*/ 52946 h 2169991"/>
              <a:gd name="connsiteX23" fmla="*/ 2316149 w 2804294"/>
              <a:gd name="connsiteY23" fmla="*/ 25311 h 2169991"/>
              <a:gd name="connsiteX24" fmla="*/ 2260399 w 2804294"/>
              <a:gd name="connsiteY24" fmla="*/ 52139 h 2169991"/>
              <a:gd name="connsiteX25" fmla="*/ 2055675 w 2804294"/>
              <a:gd name="connsiteY25" fmla="*/ 30303 h 2169991"/>
              <a:gd name="connsiteX26" fmla="*/ 2021710 w 2804294"/>
              <a:gd name="connsiteY26" fmla="*/ 12836 h 2169991"/>
              <a:gd name="connsiteX27" fmla="*/ 2034409 w 2804294"/>
              <a:gd name="connsiteY27" fmla="*/ 12836 h 2169991"/>
              <a:gd name="connsiteX28" fmla="*/ 1710768 w 2804294"/>
              <a:gd name="connsiteY28" fmla="*/ 89853 h 2169991"/>
              <a:gd name="connsiteX29" fmla="*/ 1654887 w 2804294"/>
              <a:gd name="connsiteY29" fmla="*/ 156994 h 2169991"/>
              <a:gd name="connsiteX30" fmla="*/ 1648887 w 2804294"/>
              <a:gd name="connsiteY30" fmla="*/ 427064 h 2169991"/>
              <a:gd name="connsiteX31" fmla="*/ 1466148 w 2804294"/>
              <a:gd name="connsiteY31" fmla="*/ 630289 h 2169991"/>
              <a:gd name="connsiteX32" fmla="*/ 1231973 w 2804294"/>
              <a:gd name="connsiteY32" fmla="*/ 764104 h 2169991"/>
              <a:gd name="connsiteX33" fmla="*/ 1109309 w 2804294"/>
              <a:gd name="connsiteY33" fmla="*/ 875616 h 2169991"/>
              <a:gd name="connsiteX34" fmla="*/ 640958 w 2804294"/>
              <a:gd name="connsiteY34" fmla="*/ 998279 h 2169991"/>
              <a:gd name="connsiteX35" fmla="*/ 574051 w 2804294"/>
              <a:gd name="connsiteY35" fmla="*/ 1054036 h 2169991"/>
              <a:gd name="connsiteX36" fmla="*/ 440236 w 2804294"/>
              <a:gd name="connsiteY36" fmla="*/ 1377421 h 2169991"/>
              <a:gd name="connsiteX37" fmla="*/ 128002 w 2804294"/>
              <a:gd name="connsiteY37" fmla="*/ 1544689 h 2169991"/>
              <a:gd name="connsiteX38" fmla="*/ 105699 w 2804294"/>
              <a:gd name="connsiteY38" fmla="*/ 1689655 h 2169991"/>
              <a:gd name="connsiteX39" fmla="*/ 27641 w 2804294"/>
              <a:gd name="connsiteY39" fmla="*/ 1801167 h 2169991"/>
              <a:gd name="connsiteX40" fmla="*/ 5338 w 2804294"/>
              <a:gd name="connsiteY40" fmla="*/ 2035343 h 2169991"/>
              <a:gd name="connsiteX41" fmla="*/ 1063 w 2804294"/>
              <a:gd name="connsiteY41" fmla="*/ 1994254 h 2169991"/>
              <a:gd name="connsiteX42" fmla="*/ 17008 w 2804294"/>
              <a:gd name="connsiteY42" fmla="*/ 2046930 h 2169991"/>
              <a:gd name="connsiteX43" fmla="*/ 128636 w 2804294"/>
              <a:gd name="connsiteY43" fmla="*/ 2047577 h 2169991"/>
              <a:gd name="connsiteX44" fmla="*/ 21003 w 2804294"/>
              <a:gd name="connsiteY44" fmla="*/ 2043366 h 2169991"/>
              <a:gd name="connsiteX45" fmla="*/ 346055 w 2804294"/>
              <a:gd name="connsiteY45" fmla="*/ 2137683 h 2169991"/>
              <a:gd name="connsiteX0" fmla="*/ 108153 w 2804294"/>
              <a:gd name="connsiteY0" fmla="*/ 2043062 h 2169991"/>
              <a:gd name="connsiteX1" fmla="*/ 96280 w 2804294"/>
              <a:gd name="connsiteY1" fmla="*/ 2031188 h 2169991"/>
              <a:gd name="connsiteX2" fmla="*/ 102217 w 2804294"/>
              <a:gd name="connsiteY2" fmla="*/ 2043062 h 2169991"/>
              <a:gd name="connsiteX3" fmla="*/ 261945 w 2804294"/>
              <a:gd name="connsiteY3" fmla="*/ 2118634 h 2169991"/>
              <a:gd name="connsiteX4" fmla="*/ 251002 w 2804294"/>
              <a:gd name="connsiteY4" fmla="*/ 2137401 h 2169991"/>
              <a:gd name="connsiteX5" fmla="*/ 588466 w 2804294"/>
              <a:gd name="connsiteY5" fmla="*/ 2118368 h 2169991"/>
              <a:gd name="connsiteX6" fmla="*/ 941719 w 2804294"/>
              <a:gd name="connsiteY6" fmla="*/ 2056337 h 2169991"/>
              <a:gd name="connsiteX7" fmla="*/ 964343 w 2804294"/>
              <a:gd name="connsiteY7" fmla="*/ 1622748 h 2169991"/>
              <a:gd name="connsiteX8" fmla="*/ 2079465 w 2804294"/>
              <a:gd name="connsiteY8" fmla="*/ 1611597 h 2169991"/>
              <a:gd name="connsiteX9" fmla="*/ 2068314 w 2804294"/>
              <a:gd name="connsiteY9" fmla="*/ 764104 h 2169991"/>
              <a:gd name="connsiteX10" fmla="*/ 2224431 w 2804294"/>
              <a:gd name="connsiteY10" fmla="*/ 663743 h 2169991"/>
              <a:gd name="connsiteX11" fmla="*/ 2570119 w 2804294"/>
              <a:gd name="connsiteY11" fmla="*/ 485323 h 2169991"/>
              <a:gd name="connsiteX12" fmla="*/ 2804294 w 2804294"/>
              <a:gd name="connsiteY12" fmla="*/ 496475 h 2169991"/>
              <a:gd name="connsiteX13" fmla="*/ 2804294 w 2804294"/>
              <a:gd name="connsiteY13" fmla="*/ 329206 h 2169991"/>
              <a:gd name="connsiteX14" fmla="*/ 2759690 w 2804294"/>
              <a:gd name="connsiteY14" fmla="*/ 251148 h 2169991"/>
              <a:gd name="connsiteX15" fmla="*/ 2748538 w 2804294"/>
              <a:gd name="connsiteY15" fmla="*/ 217694 h 2169991"/>
              <a:gd name="connsiteX16" fmla="*/ 2692782 w 2804294"/>
              <a:gd name="connsiteY16" fmla="*/ 195392 h 2169991"/>
              <a:gd name="connsiteX17" fmla="*/ 2681631 w 2804294"/>
              <a:gd name="connsiteY17" fmla="*/ 239997 h 2169991"/>
              <a:gd name="connsiteX18" fmla="*/ 2558968 w 2804294"/>
              <a:gd name="connsiteY18" fmla="*/ 206543 h 2169991"/>
              <a:gd name="connsiteX19" fmla="*/ 2524923 w 2804294"/>
              <a:gd name="connsiteY19" fmla="*/ 214354 h 2169991"/>
              <a:gd name="connsiteX20" fmla="*/ 2440538 w 2804294"/>
              <a:gd name="connsiteY20" fmla="*/ 224258 h 2169991"/>
              <a:gd name="connsiteX21" fmla="*/ 2431388 w 2804294"/>
              <a:gd name="connsiteY21" fmla="*/ 130310 h 2169991"/>
              <a:gd name="connsiteX22" fmla="*/ 2365894 w 2804294"/>
              <a:gd name="connsiteY22" fmla="*/ 52946 h 2169991"/>
              <a:gd name="connsiteX23" fmla="*/ 2316149 w 2804294"/>
              <a:gd name="connsiteY23" fmla="*/ 25311 h 2169991"/>
              <a:gd name="connsiteX24" fmla="*/ 2260153 w 2804294"/>
              <a:gd name="connsiteY24" fmla="*/ 52130 h 2169991"/>
              <a:gd name="connsiteX25" fmla="*/ 2055675 w 2804294"/>
              <a:gd name="connsiteY25" fmla="*/ 30303 h 2169991"/>
              <a:gd name="connsiteX26" fmla="*/ 2021710 w 2804294"/>
              <a:gd name="connsiteY26" fmla="*/ 12836 h 2169991"/>
              <a:gd name="connsiteX27" fmla="*/ 2034409 w 2804294"/>
              <a:gd name="connsiteY27" fmla="*/ 12836 h 2169991"/>
              <a:gd name="connsiteX28" fmla="*/ 1710768 w 2804294"/>
              <a:gd name="connsiteY28" fmla="*/ 89853 h 2169991"/>
              <a:gd name="connsiteX29" fmla="*/ 1654887 w 2804294"/>
              <a:gd name="connsiteY29" fmla="*/ 156994 h 2169991"/>
              <a:gd name="connsiteX30" fmla="*/ 1648887 w 2804294"/>
              <a:gd name="connsiteY30" fmla="*/ 427064 h 2169991"/>
              <a:gd name="connsiteX31" fmla="*/ 1466148 w 2804294"/>
              <a:gd name="connsiteY31" fmla="*/ 630289 h 2169991"/>
              <a:gd name="connsiteX32" fmla="*/ 1231973 w 2804294"/>
              <a:gd name="connsiteY32" fmla="*/ 764104 h 2169991"/>
              <a:gd name="connsiteX33" fmla="*/ 1109309 w 2804294"/>
              <a:gd name="connsiteY33" fmla="*/ 875616 h 2169991"/>
              <a:gd name="connsiteX34" fmla="*/ 640958 w 2804294"/>
              <a:gd name="connsiteY34" fmla="*/ 998279 h 2169991"/>
              <a:gd name="connsiteX35" fmla="*/ 574051 w 2804294"/>
              <a:gd name="connsiteY35" fmla="*/ 1054036 h 2169991"/>
              <a:gd name="connsiteX36" fmla="*/ 440236 w 2804294"/>
              <a:gd name="connsiteY36" fmla="*/ 1377421 h 2169991"/>
              <a:gd name="connsiteX37" fmla="*/ 128002 w 2804294"/>
              <a:gd name="connsiteY37" fmla="*/ 1544689 h 2169991"/>
              <a:gd name="connsiteX38" fmla="*/ 105699 w 2804294"/>
              <a:gd name="connsiteY38" fmla="*/ 1689655 h 2169991"/>
              <a:gd name="connsiteX39" fmla="*/ 27641 w 2804294"/>
              <a:gd name="connsiteY39" fmla="*/ 1801167 h 2169991"/>
              <a:gd name="connsiteX40" fmla="*/ 5338 w 2804294"/>
              <a:gd name="connsiteY40" fmla="*/ 2035343 h 2169991"/>
              <a:gd name="connsiteX41" fmla="*/ 1063 w 2804294"/>
              <a:gd name="connsiteY41" fmla="*/ 1994254 h 2169991"/>
              <a:gd name="connsiteX42" fmla="*/ 17008 w 2804294"/>
              <a:gd name="connsiteY42" fmla="*/ 2046930 h 2169991"/>
              <a:gd name="connsiteX43" fmla="*/ 128636 w 2804294"/>
              <a:gd name="connsiteY43" fmla="*/ 2047577 h 2169991"/>
              <a:gd name="connsiteX44" fmla="*/ 21003 w 2804294"/>
              <a:gd name="connsiteY44" fmla="*/ 2043366 h 2169991"/>
              <a:gd name="connsiteX45" fmla="*/ 346055 w 2804294"/>
              <a:gd name="connsiteY45" fmla="*/ 2137683 h 2169991"/>
              <a:gd name="connsiteX0" fmla="*/ 108153 w 2804294"/>
              <a:gd name="connsiteY0" fmla="*/ 2043062 h 2169991"/>
              <a:gd name="connsiteX1" fmla="*/ 96280 w 2804294"/>
              <a:gd name="connsiteY1" fmla="*/ 2031188 h 2169991"/>
              <a:gd name="connsiteX2" fmla="*/ 102217 w 2804294"/>
              <a:gd name="connsiteY2" fmla="*/ 2043062 h 2169991"/>
              <a:gd name="connsiteX3" fmla="*/ 261945 w 2804294"/>
              <a:gd name="connsiteY3" fmla="*/ 2118634 h 2169991"/>
              <a:gd name="connsiteX4" fmla="*/ 251002 w 2804294"/>
              <a:gd name="connsiteY4" fmla="*/ 2137401 h 2169991"/>
              <a:gd name="connsiteX5" fmla="*/ 588466 w 2804294"/>
              <a:gd name="connsiteY5" fmla="*/ 2118368 h 2169991"/>
              <a:gd name="connsiteX6" fmla="*/ 941719 w 2804294"/>
              <a:gd name="connsiteY6" fmla="*/ 2056337 h 2169991"/>
              <a:gd name="connsiteX7" fmla="*/ 964343 w 2804294"/>
              <a:gd name="connsiteY7" fmla="*/ 1622748 h 2169991"/>
              <a:gd name="connsiteX8" fmla="*/ 2079465 w 2804294"/>
              <a:gd name="connsiteY8" fmla="*/ 1611597 h 2169991"/>
              <a:gd name="connsiteX9" fmla="*/ 2068314 w 2804294"/>
              <a:gd name="connsiteY9" fmla="*/ 764104 h 2169991"/>
              <a:gd name="connsiteX10" fmla="*/ 2224431 w 2804294"/>
              <a:gd name="connsiteY10" fmla="*/ 663743 h 2169991"/>
              <a:gd name="connsiteX11" fmla="*/ 2570119 w 2804294"/>
              <a:gd name="connsiteY11" fmla="*/ 485323 h 2169991"/>
              <a:gd name="connsiteX12" fmla="*/ 2804294 w 2804294"/>
              <a:gd name="connsiteY12" fmla="*/ 496475 h 2169991"/>
              <a:gd name="connsiteX13" fmla="*/ 2804294 w 2804294"/>
              <a:gd name="connsiteY13" fmla="*/ 329206 h 2169991"/>
              <a:gd name="connsiteX14" fmla="*/ 2759690 w 2804294"/>
              <a:gd name="connsiteY14" fmla="*/ 251148 h 2169991"/>
              <a:gd name="connsiteX15" fmla="*/ 2748538 w 2804294"/>
              <a:gd name="connsiteY15" fmla="*/ 217694 h 2169991"/>
              <a:gd name="connsiteX16" fmla="*/ 2692782 w 2804294"/>
              <a:gd name="connsiteY16" fmla="*/ 195392 h 2169991"/>
              <a:gd name="connsiteX17" fmla="*/ 2681631 w 2804294"/>
              <a:gd name="connsiteY17" fmla="*/ 239997 h 2169991"/>
              <a:gd name="connsiteX18" fmla="*/ 2558968 w 2804294"/>
              <a:gd name="connsiteY18" fmla="*/ 206543 h 2169991"/>
              <a:gd name="connsiteX19" fmla="*/ 2524923 w 2804294"/>
              <a:gd name="connsiteY19" fmla="*/ 214354 h 2169991"/>
              <a:gd name="connsiteX20" fmla="*/ 2440538 w 2804294"/>
              <a:gd name="connsiteY20" fmla="*/ 224258 h 2169991"/>
              <a:gd name="connsiteX21" fmla="*/ 2431388 w 2804294"/>
              <a:gd name="connsiteY21" fmla="*/ 130310 h 2169991"/>
              <a:gd name="connsiteX22" fmla="*/ 2365894 w 2804294"/>
              <a:gd name="connsiteY22" fmla="*/ 52946 h 2169991"/>
              <a:gd name="connsiteX23" fmla="*/ 2316149 w 2804294"/>
              <a:gd name="connsiteY23" fmla="*/ 25311 h 2169991"/>
              <a:gd name="connsiteX24" fmla="*/ 2260153 w 2804294"/>
              <a:gd name="connsiteY24" fmla="*/ 52130 h 2169991"/>
              <a:gd name="connsiteX25" fmla="*/ 2055675 w 2804294"/>
              <a:gd name="connsiteY25" fmla="*/ 30303 h 2169991"/>
              <a:gd name="connsiteX26" fmla="*/ 2021710 w 2804294"/>
              <a:gd name="connsiteY26" fmla="*/ 12836 h 2169991"/>
              <a:gd name="connsiteX27" fmla="*/ 2034409 w 2804294"/>
              <a:gd name="connsiteY27" fmla="*/ 12836 h 2169991"/>
              <a:gd name="connsiteX28" fmla="*/ 1710768 w 2804294"/>
              <a:gd name="connsiteY28" fmla="*/ 89853 h 2169991"/>
              <a:gd name="connsiteX29" fmla="*/ 1654887 w 2804294"/>
              <a:gd name="connsiteY29" fmla="*/ 156994 h 2169991"/>
              <a:gd name="connsiteX30" fmla="*/ 1648887 w 2804294"/>
              <a:gd name="connsiteY30" fmla="*/ 427064 h 2169991"/>
              <a:gd name="connsiteX31" fmla="*/ 1466148 w 2804294"/>
              <a:gd name="connsiteY31" fmla="*/ 630289 h 2169991"/>
              <a:gd name="connsiteX32" fmla="*/ 1231973 w 2804294"/>
              <a:gd name="connsiteY32" fmla="*/ 764104 h 2169991"/>
              <a:gd name="connsiteX33" fmla="*/ 1109309 w 2804294"/>
              <a:gd name="connsiteY33" fmla="*/ 875616 h 2169991"/>
              <a:gd name="connsiteX34" fmla="*/ 640958 w 2804294"/>
              <a:gd name="connsiteY34" fmla="*/ 998279 h 2169991"/>
              <a:gd name="connsiteX35" fmla="*/ 574051 w 2804294"/>
              <a:gd name="connsiteY35" fmla="*/ 1054036 h 2169991"/>
              <a:gd name="connsiteX36" fmla="*/ 440236 w 2804294"/>
              <a:gd name="connsiteY36" fmla="*/ 1377421 h 2169991"/>
              <a:gd name="connsiteX37" fmla="*/ 128002 w 2804294"/>
              <a:gd name="connsiteY37" fmla="*/ 1544689 h 2169991"/>
              <a:gd name="connsiteX38" fmla="*/ 105699 w 2804294"/>
              <a:gd name="connsiteY38" fmla="*/ 1689655 h 2169991"/>
              <a:gd name="connsiteX39" fmla="*/ 27641 w 2804294"/>
              <a:gd name="connsiteY39" fmla="*/ 1801167 h 2169991"/>
              <a:gd name="connsiteX40" fmla="*/ 5338 w 2804294"/>
              <a:gd name="connsiteY40" fmla="*/ 2035343 h 2169991"/>
              <a:gd name="connsiteX41" fmla="*/ 1063 w 2804294"/>
              <a:gd name="connsiteY41" fmla="*/ 1994254 h 2169991"/>
              <a:gd name="connsiteX42" fmla="*/ 17008 w 2804294"/>
              <a:gd name="connsiteY42" fmla="*/ 2046930 h 2169991"/>
              <a:gd name="connsiteX43" fmla="*/ 128636 w 2804294"/>
              <a:gd name="connsiteY43" fmla="*/ 2047577 h 2169991"/>
              <a:gd name="connsiteX44" fmla="*/ 21003 w 2804294"/>
              <a:gd name="connsiteY44" fmla="*/ 2043366 h 2169991"/>
              <a:gd name="connsiteX45" fmla="*/ 346055 w 2804294"/>
              <a:gd name="connsiteY45" fmla="*/ 2137683 h 2169991"/>
              <a:gd name="connsiteX0" fmla="*/ 108153 w 2804294"/>
              <a:gd name="connsiteY0" fmla="*/ 2043060 h 2169989"/>
              <a:gd name="connsiteX1" fmla="*/ 96280 w 2804294"/>
              <a:gd name="connsiteY1" fmla="*/ 2031186 h 2169989"/>
              <a:gd name="connsiteX2" fmla="*/ 102217 w 2804294"/>
              <a:gd name="connsiteY2" fmla="*/ 2043060 h 2169989"/>
              <a:gd name="connsiteX3" fmla="*/ 261945 w 2804294"/>
              <a:gd name="connsiteY3" fmla="*/ 2118632 h 2169989"/>
              <a:gd name="connsiteX4" fmla="*/ 251002 w 2804294"/>
              <a:gd name="connsiteY4" fmla="*/ 2137399 h 2169989"/>
              <a:gd name="connsiteX5" fmla="*/ 588466 w 2804294"/>
              <a:gd name="connsiteY5" fmla="*/ 2118366 h 2169989"/>
              <a:gd name="connsiteX6" fmla="*/ 941719 w 2804294"/>
              <a:gd name="connsiteY6" fmla="*/ 2056335 h 2169989"/>
              <a:gd name="connsiteX7" fmla="*/ 964343 w 2804294"/>
              <a:gd name="connsiteY7" fmla="*/ 1622746 h 2169989"/>
              <a:gd name="connsiteX8" fmla="*/ 2079465 w 2804294"/>
              <a:gd name="connsiteY8" fmla="*/ 1611595 h 2169989"/>
              <a:gd name="connsiteX9" fmla="*/ 2068314 w 2804294"/>
              <a:gd name="connsiteY9" fmla="*/ 764102 h 2169989"/>
              <a:gd name="connsiteX10" fmla="*/ 2224431 w 2804294"/>
              <a:gd name="connsiteY10" fmla="*/ 663741 h 2169989"/>
              <a:gd name="connsiteX11" fmla="*/ 2570119 w 2804294"/>
              <a:gd name="connsiteY11" fmla="*/ 485321 h 2169989"/>
              <a:gd name="connsiteX12" fmla="*/ 2804294 w 2804294"/>
              <a:gd name="connsiteY12" fmla="*/ 496473 h 2169989"/>
              <a:gd name="connsiteX13" fmla="*/ 2804294 w 2804294"/>
              <a:gd name="connsiteY13" fmla="*/ 329204 h 2169989"/>
              <a:gd name="connsiteX14" fmla="*/ 2759690 w 2804294"/>
              <a:gd name="connsiteY14" fmla="*/ 251146 h 2169989"/>
              <a:gd name="connsiteX15" fmla="*/ 2748538 w 2804294"/>
              <a:gd name="connsiteY15" fmla="*/ 217692 h 2169989"/>
              <a:gd name="connsiteX16" fmla="*/ 2692782 w 2804294"/>
              <a:gd name="connsiteY16" fmla="*/ 195390 h 2169989"/>
              <a:gd name="connsiteX17" fmla="*/ 2681631 w 2804294"/>
              <a:gd name="connsiteY17" fmla="*/ 239995 h 2169989"/>
              <a:gd name="connsiteX18" fmla="*/ 2558968 w 2804294"/>
              <a:gd name="connsiteY18" fmla="*/ 206541 h 2169989"/>
              <a:gd name="connsiteX19" fmla="*/ 2524923 w 2804294"/>
              <a:gd name="connsiteY19" fmla="*/ 214352 h 2169989"/>
              <a:gd name="connsiteX20" fmla="*/ 2440538 w 2804294"/>
              <a:gd name="connsiteY20" fmla="*/ 224256 h 2169989"/>
              <a:gd name="connsiteX21" fmla="*/ 2431388 w 2804294"/>
              <a:gd name="connsiteY21" fmla="*/ 130308 h 2169989"/>
              <a:gd name="connsiteX22" fmla="*/ 2365894 w 2804294"/>
              <a:gd name="connsiteY22" fmla="*/ 52944 h 2169989"/>
              <a:gd name="connsiteX23" fmla="*/ 2316149 w 2804294"/>
              <a:gd name="connsiteY23" fmla="*/ 25309 h 2169989"/>
              <a:gd name="connsiteX24" fmla="*/ 2260153 w 2804294"/>
              <a:gd name="connsiteY24" fmla="*/ 52128 h 2169989"/>
              <a:gd name="connsiteX25" fmla="*/ 2055675 w 2804294"/>
              <a:gd name="connsiteY25" fmla="*/ 30301 h 2169989"/>
              <a:gd name="connsiteX26" fmla="*/ 2021710 w 2804294"/>
              <a:gd name="connsiteY26" fmla="*/ 12834 h 2169989"/>
              <a:gd name="connsiteX27" fmla="*/ 2034409 w 2804294"/>
              <a:gd name="connsiteY27" fmla="*/ 12834 h 2169989"/>
              <a:gd name="connsiteX28" fmla="*/ 1710582 w 2804294"/>
              <a:gd name="connsiteY28" fmla="*/ 89836 h 2169989"/>
              <a:gd name="connsiteX29" fmla="*/ 1654887 w 2804294"/>
              <a:gd name="connsiteY29" fmla="*/ 156992 h 2169989"/>
              <a:gd name="connsiteX30" fmla="*/ 1648887 w 2804294"/>
              <a:gd name="connsiteY30" fmla="*/ 427062 h 2169989"/>
              <a:gd name="connsiteX31" fmla="*/ 1466148 w 2804294"/>
              <a:gd name="connsiteY31" fmla="*/ 630287 h 2169989"/>
              <a:gd name="connsiteX32" fmla="*/ 1231973 w 2804294"/>
              <a:gd name="connsiteY32" fmla="*/ 764102 h 2169989"/>
              <a:gd name="connsiteX33" fmla="*/ 1109309 w 2804294"/>
              <a:gd name="connsiteY33" fmla="*/ 875614 h 2169989"/>
              <a:gd name="connsiteX34" fmla="*/ 640958 w 2804294"/>
              <a:gd name="connsiteY34" fmla="*/ 998277 h 2169989"/>
              <a:gd name="connsiteX35" fmla="*/ 574051 w 2804294"/>
              <a:gd name="connsiteY35" fmla="*/ 1054034 h 2169989"/>
              <a:gd name="connsiteX36" fmla="*/ 440236 w 2804294"/>
              <a:gd name="connsiteY36" fmla="*/ 1377419 h 2169989"/>
              <a:gd name="connsiteX37" fmla="*/ 128002 w 2804294"/>
              <a:gd name="connsiteY37" fmla="*/ 1544687 h 2169989"/>
              <a:gd name="connsiteX38" fmla="*/ 105699 w 2804294"/>
              <a:gd name="connsiteY38" fmla="*/ 1689653 h 2169989"/>
              <a:gd name="connsiteX39" fmla="*/ 27641 w 2804294"/>
              <a:gd name="connsiteY39" fmla="*/ 1801165 h 2169989"/>
              <a:gd name="connsiteX40" fmla="*/ 5338 w 2804294"/>
              <a:gd name="connsiteY40" fmla="*/ 2035341 h 2169989"/>
              <a:gd name="connsiteX41" fmla="*/ 1063 w 2804294"/>
              <a:gd name="connsiteY41" fmla="*/ 1994252 h 2169989"/>
              <a:gd name="connsiteX42" fmla="*/ 17008 w 2804294"/>
              <a:gd name="connsiteY42" fmla="*/ 2046928 h 2169989"/>
              <a:gd name="connsiteX43" fmla="*/ 128636 w 2804294"/>
              <a:gd name="connsiteY43" fmla="*/ 2047575 h 2169989"/>
              <a:gd name="connsiteX44" fmla="*/ 21003 w 2804294"/>
              <a:gd name="connsiteY44" fmla="*/ 2043364 h 2169989"/>
              <a:gd name="connsiteX45" fmla="*/ 346055 w 2804294"/>
              <a:gd name="connsiteY45" fmla="*/ 2137681 h 2169989"/>
              <a:gd name="connsiteX0" fmla="*/ 108153 w 2804294"/>
              <a:gd name="connsiteY0" fmla="*/ 2043060 h 2169989"/>
              <a:gd name="connsiteX1" fmla="*/ 96280 w 2804294"/>
              <a:gd name="connsiteY1" fmla="*/ 2031186 h 2169989"/>
              <a:gd name="connsiteX2" fmla="*/ 261945 w 2804294"/>
              <a:gd name="connsiteY2" fmla="*/ 2118632 h 2169989"/>
              <a:gd name="connsiteX3" fmla="*/ 251002 w 2804294"/>
              <a:gd name="connsiteY3" fmla="*/ 2137399 h 2169989"/>
              <a:gd name="connsiteX4" fmla="*/ 588466 w 2804294"/>
              <a:gd name="connsiteY4" fmla="*/ 2118366 h 2169989"/>
              <a:gd name="connsiteX5" fmla="*/ 941719 w 2804294"/>
              <a:gd name="connsiteY5" fmla="*/ 2056335 h 2169989"/>
              <a:gd name="connsiteX6" fmla="*/ 964343 w 2804294"/>
              <a:gd name="connsiteY6" fmla="*/ 1622746 h 2169989"/>
              <a:gd name="connsiteX7" fmla="*/ 2079465 w 2804294"/>
              <a:gd name="connsiteY7" fmla="*/ 1611595 h 2169989"/>
              <a:gd name="connsiteX8" fmla="*/ 2068314 w 2804294"/>
              <a:gd name="connsiteY8" fmla="*/ 764102 h 2169989"/>
              <a:gd name="connsiteX9" fmla="*/ 2224431 w 2804294"/>
              <a:gd name="connsiteY9" fmla="*/ 663741 h 2169989"/>
              <a:gd name="connsiteX10" fmla="*/ 2570119 w 2804294"/>
              <a:gd name="connsiteY10" fmla="*/ 485321 h 2169989"/>
              <a:gd name="connsiteX11" fmla="*/ 2804294 w 2804294"/>
              <a:gd name="connsiteY11" fmla="*/ 496473 h 2169989"/>
              <a:gd name="connsiteX12" fmla="*/ 2804294 w 2804294"/>
              <a:gd name="connsiteY12" fmla="*/ 329204 h 2169989"/>
              <a:gd name="connsiteX13" fmla="*/ 2759690 w 2804294"/>
              <a:gd name="connsiteY13" fmla="*/ 251146 h 2169989"/>
              <a:gd name="connsiteX14" fmla="*/ 2748538 w 2804294"/>
              <a:gd name="connsiteY14" fmla="*/ 217692 h 2169989"/>
              <a:gd name="connsiteX15" fmla="*/ 2692782 w 2804294"/>
              <a:gd name="connsiteY15" fmla="*/ 195390 h 2169989"/>
              <a:gd name="connsiteX16" fmla="*/ 2681631 w 2804294"/>
              <a:gd name="connsiteY16" fmla="*/ 239995 h 2169989"/>
              <a:gd name="connsiteX17" fmla="*/ 2558968 w 2804294"/>
              <a:gd name="connsiteY17" fmla="*/ 206541 h 2169989"/>
              <a:gd name="connsiteX18" fmla="*/ 2524923 w 2804294"/>
              <a:gd name="connsiteY18" fmla="*/ 214352 h 2169989"/>
              <a:gd name="connsiteX19" fmla="*/ 2440538 w 2804294"/>
              <a:gd name="connsiteY19" fmla="*/ 224256 h 2169989"/>
              <a:gd name="connsiteX20" fmla="*/ 2431388 w 2804294"/>
              <a:gd name="connsiteY20" fmla="*/ 130308 h 2169989"/>
              <a:gd name="connsiteX21" fmla="*/ 2365894 w 2804294"/>
              <a:gd name="connsiteY21" fmla="*/ 52944 h 2169989"/>
              <a:gd name="connsiteX22" fmla="*/ 2316149 w 2804294"/>
              <a:gd name="connsiteY22" fmla="*/ 25309 h 2169989"/>
              <a:gd name="connsiteX23" fmla="*/ 2260153 w 2804294"/>
              <a:gd name="connsiteY23" fmla="*/ 52128 h 2169989"/>
              <a:gd name="connsiteX24" fmla="*/ 2055675 w 2804294"/>
              <a:gd name="connsiteY24" fmla="*/ 30301 h 2169989"/>
              <a:gd name="connsiteX25" fmla="*/ 2021710 w 2804294"/>
              <a:gd name="connsiteY25" fmla="*/ 12834 h 2169989"/>
              <a:gd name="connsiteX26" fmla="*/ 2034409 w 2804294"/>
              <a:gd name="connsiteY26" fmla="*/ 12834 h 2169989"/>
              <a:gd name="connsiteX27" fmla="*/ 1710582 w 2804294"/>
              <a:gd name="connsiteY27" fmla="*/ 89836 h 2169989"/>
              <a:gd name="connsiteX28" fmla="*/ 1654887 w 2804294"/>
              <a:gd name="connsiteY28" fmla="*/ 156992 h 2169989"/>
              <a:gd name="connsiteX29" fmla="*/ 1648887 w 2804294"/>
              <a:gd name="connsiteY29" fmla="*/ 427062 h 2169989"/>
              <a:gd name="connsiteX30" fmla="*/ 1466148 w 2804294"/>
              <a:gd name="connsiteY30" fmla="*/ 630287 h 2169989"/>
              <a:gd name="connsiteX31" fmla="*/ 1231973 w 2804294"/>
              <a:gd name="connsiteY31" fmla="*/ 764102 h 2169989"/>
              <a:gd name="connsiteX32" fmla="*/ 1109309 w 2804294"/>
              <a:gd name="connsiteY32" fmla="*/ 875614 h 2169989"/>
              <a:gd name="connsiteX33" fmla="*/ 640958 w 2804294"/>
              <a:gd name="connsiteY33" fmla="*/ 998277 h 2169989"/>
              <a:gd name="connsiteX34" fmla="*/ 574051 w 2804294"/>
              <a:gd name="connsiteY34" fmla="*/ 1054034 h 2169989"/>
              <a:gd name="connsiteX35" fmla="*/ 440236 w 2804294"/>
              <a:gd name="connsiteY35" fmla="*/ 1377419 h 2169989"/>
              <a:gd name="connsiteX36" fmla="*/ 128002 w 2804294"/>
              <a:gd name="connsiteY36" fmla="*/ 1544687 h 2169989"/>
              <a:gd name="connsiteX37" fmla="*/ 105699 w 2804294"/>
              <a:gd name="connsiteY37" fmla="*/ 1689653 h 2169989"/>
              <a:gd name="connsiteX38" fmla="*/ 27641 w 2804294"/>
              <a:gd name="connsiteY38" fmla="*/ 1801165 h 2169989"/>
              <a:gd name="connsiteX39" fmla="*/ 5338 w 2804294"/>
              <a:gd name="connsiteY39" fmla="*/ 2035341 h 2169989"/>
              <a:gd name="connsiteX40" fmla="*/ 1063 w 2804294"/>
              <a:gd name="connsiteY40" fmla="*/ 1994252 h 2169989"/>
              <a:gd name="connsiteX41" fmla="*/ 17008 w 2804294"/>
              <a:gd name="connsiteY41" fmla="*/ 2046928 h 2169989"/>
              <a:gd name="connsiteX42" fmla="*/ 128636 w 2804294"/>
              <a:gd name="connsiteY42" fmla="*/ 2047575 h 2169989"/>
              <a:gd name="connsiteX43" fmla="*/ 21003 w 2804294"/>
              <a:gd name="connsiteY43" fmla="*/ 2043364 h 2169989"/>
              <a:gd name="connsiteX44" fmla="*/ 346055 w 2804294"/>
              <a:gd name="connsiteY44" fmla="*/ 2137681 h 2169989"/>
              <a:gd name="connsiteX0" fmla="*/ 108153 w 2804294"/>
              <a:gd name="connsiteY0" fmla="*/ 2043060 h 2169989"/>
              <a:gd name="connsiteX1" fmla="*/ 96280 w 2804294"/>
              <a:gd name="connsiteY1" fmla="*/ 2031186 h 2169989"/>
              <a:gd name="connsiteX2" fmla="*/ 261945 w 2804294"/>
              <a:gd name="connsiteY2" fmla="*/ 2118632 h 2169989"/>
              <a:gd name="connsiteX3" fmla="*/ 251002 w 2804294"/>
              <a:gd name="connsiteY3" fmla="*/ 2137399 h 2169989"/>
              <a:gd name="connsiteX4" fmla="*/ 588466 w 2804294"/>
              <a:gd name="connsiteY4" fmla="*/ 2118366 h 2169989"/>
              <a:gd name="connsiteX5" fmla="*/ 941719 w 2804294"/>
              <a:gd name="connsiteY5" fmla="*/ 2056335 h 2169989"/>
              <a:gd name="connsiteX6" fmla="*/ 964343 w 2804294"/>
              <a:gd name="connsiteY6" fmla="*/ 1622746 h 2169989"/>
              <a:gd name="connsiteX7" fmla="*/ 2079465 w 2804294"/>
              <a:gd name="connsiteY7" fmla="*/ 1611595 h 2169989"/>
              <a:gd name="connsiteX8" fmla="*/ 2068314 w 2804294"/>
              <a:gd name="connsiteY8" fmla="*/ 764102 h 2169989"/>
              <a:gd name="connsiteX9" fmla="*/ 2224431 w 2804294"/>
              <a:gd name="connsiteY9" fmla="*/ 663741 h 2169989"/>
              <a:gd name="connsiteX10" fmla="*/ 2570119 w 2804294"/>
              <a:gd name="connsiteY10" fmla="*/ 485321 h 2169989"/>
              <a:gd name="connsiteX11" fmla="*/ 2804294 w 2804294"/>
              <a:gd name="connsiteY11" fmla="*/ 496473 h 2169989"/>
              <a:gd name="connsiteX12" fmla="*/ 2804294 w 2804294"/>
              <a:gd name="connsiteY12" fmla="*/ 329204 h 2169989"/>
              <a:gd name="connsiteX13" fmla="*/ 2759690 w 2804294"/>
              <a:gd name="connsiteY13" fmla="*/ 251146 h 2169989"/>
              <a:gd name="connsiteX14" fmla="*/ 2748538 w 2804294"/>
              <a:gd name="connsiteY14" fmla="*/ 217692 h 2169989"/>
              <a:gd name="connsiteX15" fmla="*/ 2692782 w 2804294"/>
              <a:gd name="connsiteY15" fmla="*/ 195390 h 2169989"/>
              <a:gd name="connsiteX16" fmla="*/ 2681631 w 2804294"/>
              <a:gd name="connsiteY16" fmla="*/ 239995 h 2169989"/>
              <a:gd name="connsiteX17" fmla="*/ 2558968 w 2804294"/>
              <a:gd name="connsiteY17" fmla="*/ 206541 h 2169989"/>
              <a:gd name="connsiteX18" fmla="*/ 2524923 w 2804294"/>
              <a:gd name="connsiteY18" fmla="*/ 214352 h 2169989"/>
              <a:gd name="connsiteX19" fmla="*/ 2440538 w 2804294"/>
              <a:gd name="connsiteY19" fmla="*/ 224256 h 2169989"/>
              <a:gd name="connsiteX20" fmla="*/ 2431388 w 2804294"/>
              <a:gd name="connsiteY20" fmla="*/ 130308 h 2169989"/>
              <a:gd name="connsiteX21" fmla="*/ 2365894 w 2804294"/>
              <a:gd name="connsiteY21" fmla="*/ 52944 h 2169989"/>
              <a:gd name="connsiteX22" fmla="*/ 2316149 w 2804294"/>
              <a:gd name="connsiteY22" fmla="*/ 25309 h 2169989"/>
              <a:gd name="connsiteX23" fmla="*/ 2260153 w 2804294"/>
              <a:gd name="connsiteY23" fmla="*/ 52128 h 2169989"/>
              <a:gd name="connsiteX24" fmla="*/ 2055675 w 2804294"/>
              <a:gd name="connsiteY24" fmla="*/ 30301 h 2169989"/>
              <a:gd name="connsiteX25" fmla="*/ 2021710 w 2804294"/>
              <a:gd name="connsiteY25" fmla="*/ 12834 h 2169989"/>
              <a:gd name="connsiteX26" fmla="*/ 2034409 w 2804294"/>
              <a:gd name="connsiteY26" fmla="*/ 12834 h 2169989"/>
              <a:gd name="connsiteX27" fmla="*/ 1710582 w 2804294"/>
              <a:gd name="connsiteY27" fmla="*/ 89836 h 2169989"/>
              <a:gd name="connsiteX28" fmla="*/ 1654887 w 2804294"/>
              <a:gd name="connsiteY28" fmla="*/ 156992 h 2169989"/>
              <a:gd name="connsiteX29" fmla="*/ 1648887 w 2804294"/>
              <a:gd name="connsiteY29" fmla="*/ 427062 h 2169989"/>
              <a:gd name="connsiteX30" fmla="*/ 1466148 w 2804294"/>
              <a:gd name="connsiteY30" fmla="*/ 630287 h 2169989"/>
              <a:gd name="connsiteX31" fmla="*/ 1231973 w 2804294"/>
              <a:gd name="connsiteY31" fmla="*/ 764102 h 2169989"/>
              <a:gd name="connsiteX32" fmla="*/ 1109309 w 2804294"/>
              <a:gd name="connsiteY32" fmla="*/ 875614 h 2169989"/>
              <a:gd name="connsiteX33" fmla="*/ 640958 w 2804294"/>
              <a:gd name="connsiteY33" fmla="*/ 998277 h 2169989"/>
              <a:gd name="connsiteX34" fmla="*/ 574051 w 2804294"/>
              <a:gd name="connsiteY34" fmla="*/ 1054034 h 2169989"/>
              <a:gd name="connsiteX35" fmla="*/ 440236 w 2804294"/>
              <a:gd name="connsiteY35" fmla="*/ 1377419 h 2169989"/>
              <a:gd name="connsiteX36" fmla="*/ 128002 w 2804294"/>
              <a:gd name="connsiteY36" fmla="*/ 1544687 h 2169989"/>
              <a:gd name="connsiteX37" fmla="*/ 105699 w 2804294"/>
              <a:gd name="connsiteY37" fmla="*/ 1689653 h 2169989"/>
              <a:gd name="connsiteX38" fmla="*/ 27641 w 2804294"/>
              <a:gd name="connsiteY38" fmla="*/ 1801165 h 2169989"/>
              <a:gd name="connsiteX39" fmla="*/ 5338 w 2804294"/>
              <a:gd name="connsiteY39" fmla="*/ 2035341 h 2169989"/>
              <a:gd name="connsiteX40" fmla="*/ 1063 w 2804294"/>
              <a:gd name="connsiteY40" fmla="*/ 1994252 h 2169989"/>
              <a:gd name="connsiteX41" fmla="*/ 17008 w 2804294"/>
              <a:gd name="connsiteY41" fmla="*/ 2046928 h 2169989"/>
              <a:gd name="connsiteX42" fmla="*/ 128636 w 2804294"/>
              <a:gd name="connsiteY42" fmla="*/ 2047575 h 2169989"/>
              <a:gd name="connsiteX43" fmla="*/ 21003 w 2804294"/>
              <a:gd name="connsiteY43" fmla="*/ 2043364 h 2169989"/>
              <a:gd name="connsiteX44" fmla="*/ 346055 w 2804294"/>
              <a:gd name="connsiteY44" fmla="*/ 2137681 h 2169989"/>
              <a:gd name="connsiteX45" fmla="*/ 108153 w 2804294"/>
              <a:gd name="connsiteY45" fmla="*/ 2043060 h 2169989"/>
              <a:gd name="connsiteX0" fmla="*/ 108153 w 2804294"/>
              <a:gd name="connsiteY0" fmla="*/ 2043060 h 2169989"/>
              <a:gd name="connsiteX1" fmla="*/ 261945 w 2804294"/>
              <a:gd name="connsiteY1" fmla="*/ 2118632 h 2169989"/>
              <a:gd name="connsiteX2" fmla="*/ 251002 w 2804294"/>
              <a:gd name="connsiteY2" fmla="*/ 2137399 h 2169989"/>
              <a:gd name="connsiteX3" fmla="*/ 588466 w 2804294"/>
              <a:gd name="connsiteY3" fmla="*/ 2118366 h 2169989"/>
              <a:gd name="connsiteX4" fmla="*/ 941719 w 2804294"/>
              <a:gd name="connsiteY4" fmla="*/ 2056335 h 2169989"/>
              <a:gd name="connsiteX5" fmla="*/ 964343 w 2804294"/>
              <a:gd name="connsiteY5" fmla="*/ 1622746 h 2169989"/>
              <a:gd name="connsiteX6" fmla="*/ 2079465 w 2804294"/>
              <a:gd name="connsiteY6" fmla="*/ 1611595 h 2169989"/>
              <a:gd name="connsiteX7" fmla="*/ 2068314 w 2804294"/>
              <a:gd name="connsiteY7" fmla="*/ 764102 h 2169989"/>
              <a:gd name="connsiteX8" fmla="*/ 2224431 w 2804294"/>
              <a:gd name="connsiteY8" fmla="*/ 663741 h 2169989"/>
              <a:gd name="connsiteX9" fmla="*/ 2570119 w 2804294"/>
              <a:gd name="connsiteY9" fmla="*/ 485321 h 2169989"/>
              <a:gd name="connsiteX10" fmla="*/ 2804294 w 2804294"/>
              <a:gd name="connsiteY10" fmla="*/ 496473 h 2169989"/>
              <a:gd name="connsiteX11" fmla="*/ 2804294 w 2804294"/>
              <a:gd name="connsiteY11" fmla="*/ 329204 h 2169989"/>
              <a:gd name="connsiteX12" fmla="*/ 2759690 w 2804294"/>
              <a:gd name="connsiteY12" fmla="*/ 251146 h 2169989"/>
              <a:gd name="connsiteX13" fmla="*/ 2748538 w 2804294"/>
              <a:gd name="connsiteY13" fmla="*/ 217692 h 2169989"/>
              <a:gd name="connsiteX14" fmla="*/ 2692782 w 2804294"/>
              <a:gd name="connsiteY14" fmla="*/ 195390 h 2169989"/>
              <a:gd name="connsiteX15" fmla="*/ 2681631 w 2804294"/>
              <a:gd name="connsiteY15" fmla="*/ 239995 h 2169989"/>
              <a:gd name="connsiteX16" fmla="*/ 2558968 w 2804294"/>
              <a:gd name="connsiteY16" fmla="*/ 206541 h 2169989"/>
              <a:gd name="connsiteX17" fmla="*/ 2524923 w 2804294"/>
              <a:gd name="connsiteY17" fmla="*/ 214352 h 2169989"/>
              <a:gd name="connsiteX18" fmla="*/ 2440538 w 2804294"/>
              <a:gd name="connsiteY18" fmla="*/ 224256 h 2169989"/>
              <a:gd name="connsiteX19" fmla="*/ 2431388 w 2804294"/>
              <a:gd name="connsiteY19" fmla="*/ 130308 h 2169989"/>
              <a:gd name="connsiteX20" fmla="*/ 2365894 w 2804294"/>
              <a:gd name="connsiteY20" fmla="*/ 52944 h 2169989"/>
              <a:gd name="connsiteX21" fmla="*/ 2316149 w 2804294"/>
              <a:gd name="connsiteY21" fmla="*/ 25309 h 2169989"/>
              <a:gd name="connsiteX22" fmla="*/ 2260153 w 2804294"/>
              <a:gd name="connsiteY22" fmla="*/ 52128 h 2169989"/>
              <a:gd name="connsiteX23" fmla="*/ 2055675 w 2804294"/>
              <a:gd name="connsiteY23" fmla="*/ 30301 h 2169989"/>
              <a:gd name="connsiteX24" fmla="*/ 2021710 w 2804294"/>
              <a:gd name="connsiteY24" fmla="*/ 12834 h 2169989"/>
              <a:gd name="connsiteX25" fmla="*/ 2034409 w 2804294"/>
              <a:gd name="connsiteY25" fmla="*/ 12834 h 2169989"/>
              <a:gd name="connsiteX26" fmla="*/ 1710582 w 2804294"/>
              <a:gd name="connsiteY26" fmla="*/ 89836 h 2169989"/>
              <a:gd name="connsiteX27" fmla="*/ 1654887 w 2804294"/>
              <a:gd name="connsiteY27" fmla="*/ 156992 h 2169989"/>
              <a:gd name="connsiteX28" fmla="*/ 1648887 w 2804294"/>
              <a:gd name="connsiteY28" fmla="*/ 427062 h 2169989"/>
              <a:gd name="connsiteX29" fmla="*/ 1466148 w 2804294"/>
              <a:gd name="connsiteY29" fmla="*/ 630287 h 2169989"/>
              <a:gd name="connsiteX30" fmla="*/ 1231973 w 2804294"/>
              <a:gd name="connsiteY30" fmla="*/ 764102 h 2169989"/>
              <a:gd name="connsiteX31" fmla="*/ 1109309 w 2804294"/>
              <a:gd name="connsiteY31" fmla="*/ 875614 h 2169989"/>
              <a:gd name="connsiteX32" fmla="*/ 640958 w 2804294"/>
              <a:gd name="connsiteY32" fmla="*/ 998277 h 2169989"/>
              <a:gd name="connsiteX33" fmla="*/ 574051 w 2804294"/>
              <a:gd name="connsiteY33" fmla="*/ 1054034 h 2169989"/>
              <a:gd name="connsiteX34" fmla="*/ 440236 w 2804294"/>
              <a:gd name="connsiteY34" fmla="*/ 1377419 h 2169989"/>
              <a:gd name="connsiteX35" fmla="*/ 128002 w 2804294"/>
              <a:gd name="connsiteY35" fmla="*/ 1544687 h 2169989"/>
              <a:gd name="connsiteX36" fmla="*/ 105699 w 2804294"/>
              <a:gd name="connsiteY36" fmla="*/ 1689653 h 2169989"/>
              <a:gd name="connsiteX37" fmla="*/ 27641 w 2804294"/>
              <a:gd name="connsiteY37" fmla="*/ 1801165 h 2169989"/>
              <a:gd name="connsiteX38" fmla="*/ 5338 w 2804294"/>
              <a:gd name="connsiteY38" fmla="*/ 2035341 h 2169989"/>
              <a:gd name="connsiteX39" fmla="*/ 1063 w 2804294"/>
              <a:gd name="connsiteY39" fmla="*/ 1994252 h 2169989"/>
              <a:gd name="connsiteX40" fmla="*/ 17008 w 2804294"/>
              <a:gd name="connsiteY40" fmla="*/ 2046928 h 2169989"/>
              <a:gd name="connsiteX41" fmla="*/ 128636 w 2804294"/>
              <a:gd name="connsiteY41" fmla="*/ 2047575 h 2169989"/>
              <a:gd name="connsiteX42" fmla="*/ 21003 w 2804294"/>
              <a:gd name="connsiteY42" fmla="*/ 2043364 h 2169989"/>
              <a:gd name="connsiteX43" fmla="*/ 346055 w 2804294"/>
              <a:gd name="connsiteY43" fmla="*/ 2137681 h 2169989"/>
              <a:gd name="connsiteX44" fmla="*/ 108153 w 2804294"/>
              <a:gd name="connsiteY44" fmla="*/ 2043060 h 2169989"/>
              <a:gd name="connsiteX0" fmla="*/ 346055 w 2804294"/>
              <a:gd name="connsiteY0" fmla="*/ 2137681 h 2169989"/>
              <a:gd name="connsiteX1" fmla="*/ 261945 w 2804294"/>
              <a:gd name="connsiteY1" fmla="*/ 2118632 h 2169989"/>
              <a:gd name="connsiteX2" fmla="*/ 251002 w 2804294"/>
              <a:gd name="connsiteY2" fmla="*/ 2137399 h 2169989"/>
              <a:gd name="connsiteX3" fmla="*/ 588466 w 2804294"/>
              <a:gd name="connsiteY3" fmla="*/ 2118366 h 2169989"/>
              <a:gd name="connsiteX4" fmla="*/ 941719 w 2804294"/>
              <a:gd name="connsiteY4" fmla="*/ 2056335 h 2169989"/>
              <a:gd name="connsiteX5" fmla="*/ 964343 w 2804294"/>
              <a:gd name="connsiteY5" fmla="*/ 1622746 h 2169989"/>
              <a:gd name="connsiteX6" fmla="*/ 2079465 w 2804294"/>
              <a:gd name="connsiteY6" fmla="*/ 1611595 h 2169989"/>
              <a:gd name="connsiteX7" fmla="*/ 2068314 w 2804294"/>
              <a:gd name="connsiteY7" fmla="*/ 764102 h 2169989"/>
              <a:gd name="connsiteX8" fmla="*/ 2224431 w 2804294"/>
              <a:gd name="connsiteY8" fmla="*/ 663741 h 2169989"/>
              <a:gd name="connsiteX9" fmla="*/ 2570119 w 2804294"/>
              <a:gd name="connsiteY9" fmla="*/ 485321 h 2169989"/>
              <a:gd name="connsiteX10" fmla="*/ 2804294 w 2804294"/>
              <a:gd name="connsiteY10" fmla="*/ 496473 h 2169989"/>
              <a:gd name="connsiteX11" fmla="*/ 2804294 w 2804294"/>
              <a:gd name="connsiteY11" fmla="*/ 329204 h 2169989"/>
              <a:gd name="connsiteX12" fmla="*/ 2759690 w 2804294"/>
              <a:gd name="connsiteY12" fmla="*/ 251146 h 2169989"/>
              <a:gd name="connsiteX13" fmla="*/ 2748538 w 2804294"/>
              <a:gd name="connsiteY13" fmla="*/ 217692 h 2169989"/>
              <a:gd name="connsiteX14" fmla="*/ 2692782 w 2804294"/>
              <a:gd name="connsiteY14" fmla="*/ 195390 h 2169989"/>
              <a:gd name="connsiteX15" fmla="*/ 2681631 w 2804294"/>
              <a:gd name="connsiteY15" fmla="*/ 239995 h 2169989"/>
              <a:gd name="connsiteX16" fmla="*/ 2558968 w 2804294"/>
              <a:gd name="connsiteY16" fmla="*/ 206541 h 2169989"/>
              <a:gd name="connsiteX17" fmla="*/ 2524923 w 2804294"/>
              <a:gd name="connsiteY17" fmla="*/ 214352 h 2169989"/>
              <a:gd name="connsiteX18" fmla="*/ 2440538 w 2804294"/>
              <a:gd name="connsiteY18" fmla="*/ 224256 h 2169989"/>
              <a:gd name="connsiteX19" fmla="*/ 2431388 w 2804294"/>
              <a:gd name="connsiteY19" fmla="*/ 130308 h 2169989"/>
              <a:gd name="connsiteX20" fmla="*/ 2365894 w 2804294"/>
              <a:gd name="connsiteY20" fmla="*/ 52944 h 2169989"/>
              <a:gd name="connsiteX21" fmla="*/ 2316149 w 2804294"/>
              <a:gd name="connsiteY21" fmla="*/ 25309 h 2169989"/>
              <a:gd name="connsiteX22" fmla="*/ 2260153 w 2804294"/>
              <a:gd name="connsiteY22" fmla="*/ 52128 h 2169989"/>
              <a:gd name="connsiteX23" fmla="*/ 2055675 w 2804294"/>
              <a:gd name="connsiteY23" fmla="*/ 30301 h 2169989"/>
              <a:gd name="connsiteX24" fmla="*/ 2021710 w 2804294"/>
              <a:gd name="connsiteY24" fmla="*/ 12834 h 2169989"/>
              <a:gd name="connsiteX25" fmla="*/ 2034409 w 2804294"/>
              <a:gd name="connsiteY25" fmla="*/ 12834 h 2169989"/>
              <a:gd name="connsiteX26" fmla="*/ 1710582 w 2804294"/>
              <a:gd name="connsiteY26" fmla="*/ 89836 h 2169989"/>
              <a:gd name="connsiteX27" fmla="*/ 1654887 w 2804294"/>
              <a:gd name="connsiteY27" fmla="*/ 156992 h 2169989"/>
              <a:gd name="connsiteX28" fmla="*/ 1648887 w 2804294"/>
              <a:gd name="connsiteY28" fmla="*/ 427062 h 2169989"/>
              <a:gd name="connsiteX29" fmla="*/ 1466148 w 2804294"/>
              <a:gd name="connsiteY29" fmla="*/ 630287 h 2169989"/>
              <a:gd name="connsiteX30" fmla="*/ 1231973 w 2804294"/>
              <a:gd name="connsiteY30" fmla="*/ 764102 h 2169989"/>
              <a:gd name="connsiteX31" fmla="*/ 1109309 w 2804294"/>
              <a:gd name="connsiteY31" fmla="*/ 875614 h 2169989"/>
              <a:gd name="connsiteX32" fmla="*/ 640958 w 2804294"/>
              <a:gd name="connsiteY32" fmla="*/ 998277 h 2169989"/>
              <a:gd name="connsiteX33" fmla="*/ 574051 w 2804294"/>
              <a:gd name="connsiteY33" fmla="*/ 1054034 h 2169989"/>
              <a:gd name="connsiteX34" fmla="*/ 440236 w 2804294"/>
              <a:gd name="connsiteY34" fmla="*/ 1377419 h 2169989"/>
              <a:gd name="connsiteX35" fmla="*/ 128002 w 2804294"/>
              <a:gd name="connsiteY35" fmla="*/ 1544687 h 2169989"/>
              <a:gd name="connsiteX36" fmla="*/ 105699 w 2804294"/>
              <a:gd name="connsiteY36" fmla="*/ 1689653 h 2169989"/>
              <a:gd name="connsiteX37" fmla="*/ 27641 w 2804294"/>
              <a:gd name="connsiteY37" fmla="*/ 1801165 h 2169989"/>
              <a:gd name="connsiteX38" fmla="*/ 5338 w 2804294"/>
              <a:gd name="connsiteY38" fmla="*/ 2035341 h 2169989"/>
              <a:gd name="connsiteX39" fmla="*/ 1063 w 2804294"/>
              <a:gd name="connsiteY39" fmla="*/ 1994252 h 2169989"/>
              <a:gd name="connsiteX40" fmla="*/ 17008 w 2804294"/>
              <a:gd name="connsiteY40" fmla="*/ 2046928 h 2169989"/>
              <a:gd name="connsiteX41" fmla="*/ 128636 w 2804294"/>
              <a:gd name="connsiteY41" fmla="*/ 2047575 h 2169989"/>
              <a:gd name="connsiteX42" fmla="*/ 21003 w 2804294"/>
              <a:gd name="connsiteY42" fmla="*/ 2043364 h 2169989"/>
              <a:gd name="connsiteX43" fmla="*/ 346055 w 2804294"/>
              <a:gd name="connsiteY43" fmla="*/ 2137681 h 2169989"/>
              <a:gd name="connsiteX0" fmla="*/ 19940 w 2803231"/>
              <a:gd name="connsiteY0" fmla="*/ 2043364 h 2169989"/>
              <a:gd name="connsiteX1" fmla="*/ 344992 w 2803231"/>
              <a:gd name="connsiteY1" fmla="*/ 2137681 h 2169989"/>
              <a:gd name="connsiteX2" fmla="*/ 260882 w 2803231"/>
              <a:gd name="connsiteY2" fmla="*/ 2118632 h 2169989"/>
              <a:gd name="connsiteX3" fmla="*/ 249939 w 2803231"/>
              <a:gd name="connsiteY3" fmla="*/ 2137399 h 2169989"/>
              <a:gd name="connsiteX4" fmla="*/ 587403 w 2803231"/>
              <a:gd name="connsiteY4" fmla="*/ 2118366 h 2169989"/>
              <a:gd name="connsiteX5" fmla="*/ 940656 w 2803231"/>
              <a:gd name="connsiteY5" fmla="*/ 2056335 h 2169989"/>
              <a:gd name="connsiteX6" fmla="*/ 963280 w 2803231"/>
              <a:gd name="connsiteY6" fmla="*/ 1622746 h 2169989"/>
              <a:gd name="connsiteX7" fmla="*/ 2078402 w 2803231"/>
              <a:gd name="connsiteY7" fmla="*/ 1611595 h 2169989"/>
              <a:gd name="connsiteX8" fmla="*/ 2067251 w 2803231"/>
              <a:gd name="connsiteY8" fmla="*/ 764102 h 2169989"/>
              <a:gd name="connsiteX9" fmla="*/ 2223368 w 2803231"/>
              <a:gd name="connsiteY9" fmla="*/ 663741 h 2169989"/>
              <a:gd name="connsiteX10" fmla="*/ 2569056 w 2803231"/>
              <a:gd name="connsiteY10" fmla="*/ 485321 h 2169989"/>
              <a:gd name="connsiteX11" fmla="*/ 2803231 w 2803231"/>
              <a:gd name="connsiteY11" fmla="*/ 496473 h 2169989"/>
              <a:gd name="connsiteX12" fmla="*/ 2803231 w 2803231"/>
              <a:gd name="connsiteY12" fmla="*/ 329204 h 2169989"/>
              <a:gd name="connsiteX13" fmla="*/ 2758627 w 2803231"/>
              <a:gd name="connsiteY13" fmla="*/ 251146 h 2169989"/>
              <a:gd name="connsiteX14" fmla="*/ 2747475 w 2803231"/>
              <a:gd name="connsiteY14" fmla="*/ 217692 h 2169989"/>
              <a:gd name="connsiteX15" fmla="*/ 2691719 w 2803231"/>
              <a:gd name="connsiteY15" fmla="*/ 195390 h 2169989"/>
              <a:gd name="connsiteX16" fmla="*/ 2680568 w 2803231"/>
              <a:gd name="connsiteY16" fmla="*/ 239995 h 2169989"/>
              <a:gd name="connsiteX17" fmla="*/ 2557905 w 2803231"/>
              <a:gd name="connsiteY17" fmla="*/ 206541 h 2169989"/>
              <a:gd name="connsiteX18" fmla="*/ 2523860 w 2803231"/>
              <a:gd name="connsiteY18" fmla="*/ 214352 h 2169989"/>
              <a:gd name="connsiteX19" fmla="*/ 2439475 w 2803231"/>
              <a:gd name="connsiteY19" fmla="*/ 224256 h 2169989"/>
              <a:gd name="connsiteX20" fmla="*/ 2430325 w 2803231"/>
              <a:gd name="connsiteY20" fmla="*/ 130308 h 2169989"/>
              <a:gd name="connsiteX21" fmla="*/ 2364831 w 2803231"/>
              <a:gd name="connsiteY21" fmla="*/ 52944 h 2169989"/>
              <a:gd name="connsiteX22" fmla="*/ 2315086 w 2803231"/>
              <a:gd name="connsiteY22" fmla="*/ 25309 h 2169989"/>
              <a:gd name="connsiteX23" fmla="*/ 2259090 w 2803231"/>
              <a:gd name="connsiteY23" fmla="*/ 52128 h 2169989"/>
              <a:gd name="connsiteX24" fmla="*/ 2054612 w 2803231"/>
              <a:gd name="connsiteY24" fmla="*/ 30301 h 2169989"/>
              <a:gd name="connsiteX25" fmla="*/ 2020647 w 2803231"/>
              <a:gd name="connsiteY25" fmla="*/ 12834 h 2169989"/>
              <a:gd name="connsiteX26" fmla="*/ 2033346 w 2803231"/>
              <a:gd name="connsiteY26" fmla="*/ 12834 h 2169989"/>
              <a:gd name="connsiteX27" fmla="*/ 1709519 w 2803231"/>
              <a:gd name="connsiteY27" fmla="*/ 89836 h 2169989"/>
              <a:gd name="connsiteX28" fmla="*/ 1653824 w 2803231"/>
              <a:gd name="connsiteY28" fmla="*/ 156992 h 2169989"/>
              <a:gd name="connsiteX29" fmla="*/ 1647824 w 2803231"/>
              <a:gd name="connsiteY29" fmla="*/ 427062 h 2169989"/>
              <a:gd name="connsiteX30" fmla="*/ 1465085 w 2803231"/>
              <a:gd name="connsiteY30" fmla="*/ 630287 h 2169989"/>
              <a:gd name="connsiteX31" fmla="*/ 1230910 w 2803231"/>
              <a:gd name="connsiteY31" fmla="*/ 764102 h 2169989"/>
              <a:gd name="connsiteX32" fmla="*/ 1108246 w 2803231"/>
              <a:gd name="connsiteY32" fmla="*/ 875614 h 2169989"/>
              <a:gd name="connsiteX33" fmla="*/ 639895 w 2803231"/>
              <a:gd name="connsiteY33" fmla="*/ 998277 h 2169989"/>
              <a:gd name="connsiteX34" fmla="*/ 572988 w 2803231"/>
              <a:gd name="connsiteY34" fmla="*/ 1054034 h 2169989"/>
              <a:gd name="connsiteX35" fmla="*/ 439173 w 2803231"/>
              <a:gd name="connsiteY35" fmla="*/ 1377419 h 2169989"/>
              <a:gd name="connsiteX36" fmla="*/ 126939 w 2803231"/>
              <a:gd name="connsiteY36" fmla="*/ 1544687 h 2169989"/>
              <a:gd name="connsiteX37" fmla="*/ 104636 w 2803231"/>
              <a:gd name="connsiteY37" fmla="*/ 1689653 h 2169989"/>
              <a:gd name="connsiteX38" fmla="*/ 26578 w 2803231"/>
              <a:gd name="connsiteY38" fmla="*/ 1801165 h 2169989"/>
              <a:gd name="connsiteX39" fmla="*/ 4275 w 2803231"/>
              <a:gd name="connsiteY39" fmla="*/ 2035341 h 2169989"/>
              <a:gd name="connsiteX40" fmla="*/ 0 w 2803231"/>
              <a:gd name="connsiteY40" fmla="*/ 1994252 h 2169989"/>
              <a:gd name="connsiteX41" fmla="*/ 15945 w 2803231"/>
              <a:gd name="connsiteY41" fmla="*/ 2046928 h 2169989"/>
              <a:gd name="connsiteX42" fmla="*/ 219003 w 2803231"/>
              <a:gd name="connsiteY42" fmla="*/ 2139000 h 2169989"/>
              <a:gd name="connsiteX0" fmla="*/ 19940 w 2803231"/>
              <a:gd name="connsiteY0" fmla="*/ 2043364 h 2169989"/>
              <a:gd name="connsiteX1" fmla="*/ 344992 w 2803231"/>
              <a:gd name="connsiteY1" fmla="*/ 2137681 h 2169989"/>
              <a:gd name="connsiteX2" fmla="*/ 260882 w 2803231"/>
              <a:gd name="connsiteY2" fmla="*/ 2118632 h 2169989"/>
              <a:gd name="connsiteX3" fmla="*/ 249939 w 2803231"/>
              <a:gd name="connsiteY3" fmla="*/ 2137399 h 2169989"/>
              <a:gd name="connsiteX4" fmla="*/ 587403 w 2803231"/>
              <a:gd name="connsiteY4" fmla="*/ 2118366 h 2169989"/>
              <a:gd name="connsiteX5" fmla="*/ 940656 w 2803231"/>
              <a:gd name="connsiteY5" fmla="*/ 2056335 h 2169989"/>
              <a:gd name="connsiteX6" fmla="*/ 963280 w 2803231"/>
              <a:gd name="connsiteY6" fmla="*/ 1622746 h 2169989"/>
              <a:gd name="connsiteX7" fmla="*/ 2078402 w 2803231"/>
              <a:gd name="connsiteY7" fmla="*/ 1611595 h 2169989"/>
              <a:gd name="connsiteX8" fmla="*/ 2067251 w 2803231"/>
              <a:gd name="connsiteY8" fmla="*/ 764102 h 2169989"/>
              <a:gd name="connsiteX9" fmla="*/ 2223368 w 2803231"/>
              <a:gd name="connsiteY9" fmla="*/ 663741 h 2169989"/>
              <a:gd name="connsiteX10" fmla="*/ 2569056 w 2803231"/>
              <a:gd name="connsiteY10" fmla="*/ 485321 h 2169989"/>
              <a:gd name="connsiteX11" fmla="*/ 2803231 w 2803231"/>
              <a:gd name="connsiteY11" fmla="*/ 496473 h 2169989"/>
              <a:gd name="connsiteX12" fmla="*/ 2803231 w 2803231"/>
              <a:gd name="connsiteY12" fmla="*/ 329204 h 2169989"/>
              <a:gd name="connsiteX13" fmla="*/ 2758627 w 2803231"/>
              <a:gd name="connsiteY13" fmla="*/ 251146 h 2169989"/>
              <a:gd name="connsiteX14" fmla="*/ 2747475 w 2803231"/>
              <a:gd name="connsiteY14" fmla="*/ 217692 h 2169989"/>
              <a:gd name="connsiteX15" fmla="*/ 2691719 w 2803231"/>
              <a:gd name="connsiteY15" fmla="*/ 195390 h 2169989"/>
              <a:gd name="connsiteX16" fmla="*/ 2680568 w 2803231"/>
              <a:gd name="connsiteY16" fmla="*/ 239995 h 2169989"/>
              <a:gd name="connsiteX17" fmla="*/ 2557905 w 2803231"/>
              <a:gd name="connsiteY17" fmla="*/ 206541 h 2169989"/>
              <a:gd name="connsiteX18" fmla="*/ 2523860 w 2803231"/>
              <a:gd name="connsiteY18" fmla="*/ 214352 h 2169989"/>
              <a:gd name="connsiteX19" fmla="*/ 2439475 w 2803231"/>
              <a:gd name="connsiteY19" fmla="*/ 224256 h 2169989"/>
              <a:gd name="connsiteX20" fmla="*/ 2430325 w 2803231"/>
              <a:gd name="connsiteY20" fmla="*/ 130308 h 2169989"/>
              <a:gd name="connsiteX21" fmla="*/ 2364831 w 2803231"/>
              <a:gd name="connsiteY21" fmla="*/ 52944 h 2169989"/>
              <a:gd name="connsiteX22" fmla="*/ 2315086 w 2803231"/>
              <a:gd name="connsiteY22" fmla="*/ 25309 h 2169989"/>
              <a:gd name="connsiteX23" fmla="*/ 2259090 w 2803231"/>
              <a:gd name="connsiteY23" fmla="*/ 52128 h 2169989"/>
              <a:gd name="connsiteX24" fmla="*/ 2054612 w 2803231"/>
              <a:gd name="connsiteY24" fmla="*/ 30301 h 2169989"/>
              <a:gd name="connsiteX25" fmla="*/ 2020647 w 2803231"/>
              <a:gd name="connsiteY25" fmla="*/ 12834 h 2169989"/>
              <a:gd name="connsiteX26" fmla="*/ 2033346 w 2803231"/>
              <a:gd name="connsiteY26" fmla="*/ 12834 h 2169989"/>
              <a:gd name="connsiteX27" fmla="*/ 1709519 w 2803231"/>
              <a:gd name="connsiteY27" fmla="*/ 89836 h 2169989"/>
              <a:gd name="connsiteX28" fmla="*/ 1653824 w 2803231"/>
              <a:gd name="connsiteY28" fmla="*/ 156992 h 2169989"/>
              <a:gd name="connsiteX29" fmla="*/ 1647824 w 2803231"/>
              <a:gd name="connsiteY29" fmla="*/ 427062 h 2169989"/>
              <a:gd name="connsiteX30" fmla="*/ 1465085 w 2803231"/>
              <a:gd name="connsiteY30" fmla="*/ 630287 h 2169989"/>
              <a:gd name="connsiteX31" fmla="*/ 1230910 w 2803231"/>
              <a:gd name="connsiteY31" fmla="*/ 764102 h 2169989"/>
              <a:gd name="connsiteX32" fmla="*/ 1108246 w 2803231"/>
              <a:gd name="connsiteY32" fmla="*/ 875614 h 2169989"/>
              <a:gd name="connsiteX33" fmla="*/ 639895 w 2803231"/>
              <a:gd name="connsiteY33" fmla="*/ 998277 h 2169989"/>
              <a:gd name="connsiteX34" fmla="*/ 572988 w 2803231"/>
              <a:gd name="connsiteY34" fmla="*/ 1054034 h 2169989"/>
              <a:gd name="connsiteX35" fmla="*/ 439173 w 2803231"/>
              <a:gd name="connsiteY35" fmla="*/ 1377419 h 2169989"/>
              <a:gd name="connsiteX36" fmla="*/ 126939 w 2803231"/>
              <a:gd name="connsiteY36" fmla="*/ 1544687 h 2169989"/>
              <a:gd name="connsiteX37" fmla="*/ 104636 w 2803231"/>
              <a:gd name="connsiteY37" fmla="*/ 1689653 h 2169989"/>
              <a:gd name="connsiteX38" fmla="*/ 26578 w 2803231"/>
              <a:gd name="connsiteY38" fmla="*/ 1801165 h 2169989"/>
              <a:gd name="connsiteX39" fmla="*/ 4275 w 2803231"/>
              <a:gd name="connsiteY39" fmla="*/ 2035341 h 2169989"/>
              <a:gd name="connsiteX40" fmla="*/ 0 w 2803231"/>
              <a:gd name="connsiteY40" fmla="*/ 1994252 h 2169989"/>
              <a:gd name="connsiteX41" fmla="*/ 15945 w 2803231"/>
              <a:gd name="connsiteY41" fmla="*/ 2046928 h 2169989"/>
              <a:gd name="connsiteX0" fmla="*/ 19940 w 2803231"/>
              <a:gd name="connsiteY0" fmla="*/ 2043364 h 2137681"/>
              <a:gd name="connsiteX1" fmla="*/ 344992 w 2803231"/>
              <a:gd name="connsiteY1" fmla="*/ 2137681 h 2137681"/>
              <a:gd name="connsiteX2" fmla="*/ 260882 w 2803231"/>
              <a:gd name="connsiteY2" fmla="*/ 2118632 h 2137681"/>
              <a:gd name="connsiteX3" fmla="*/ 587403 w 2803231"/>
              <a:gd name="connsiteY3" fmla="*/ 2118366 h 2137681"/>
              <a:gd name="connsiteX4" fmla="*/ 940656 w 2803231"/>
              <a:gd name="connsiteY4" fmla="*/ 2056335 h 2137681"/>
              <a:gd name="connsiteX5" fmla="*/ 963280 w 2803231"/>
              <a:gd name="connsiteY5" fmla="*/ 1622746 h 2137681"/>
              <a:gd name="connsiteX6" fmla="*/ 2078402 w 2803231"/>
              <a:gd name="connsiteY6" fmla="*/ 1611595 h 2137681"/>
              <a:gd name="connsiteX7" fmla="*/ 2067251 w 2803231"/>
              <a:gd name="connsiteY7" fmla="*/ 764102 h 2137681"/>
              <a:gd name="connsiteX8" fmla="*/ 2223368 w 2803231"/>
              <a:gd name="connsiteY8" fmla="*/ 663741 h 2137681"/>
              <a:gd name="connsiteX9" fmla="*/ 2569056 w 2803231"/>
              <a:gd name="connsiteY9" fmla="*/ 485321 h 2137681"/>
              <a:gd name="connsiteX10" fmla="*/ 2803231 w 2803231"/>
              <a:gd name="connsiteY10" fmla="*/ 496473 h 2137681"/>
              <a:gd name="connsiteX11" fmla="*/ 2803231 w 2803231"/>
              <a:gd name="connsiteY11" fmla="*/ 329204 h 2137681"/>
              <a:gd name="connsiteX12" fmla="*/ 2758627 w 2803231"/>
              <a:gd name="connsiteY12" fmla="*/ 251146 h 2137681"/>
              <a:gd name="connsiteX13" fmla="*/ 2747475 w 2803231"/>
              <a:gd name="connsiteY13" fmla="*/ 217692 h 2137681"/>
              <a:gd name="connsiteX14" fmla="*/ 2691719 w 2803231"/>
              <a:gd name="connsiteY14" fmla="*/ 195390 h 2137681"/>
              <a:gd name="connsiteX15" fmla="*/ 2680568 w 2803231"/>
              <a:gd name="connsiteY15" fmla="*/ 239995 h 2137681"/>
              <a:gd name="connsiteX16" fmla="*/ 2557905 w 2803231"/>
              <a:gd name="connsiteY16" fmla="*/ 206541 h 2137681"/>
              <a:gd name="connsiteX17" fmla="*/ 2523860 w 2803231"/>
              <a:gd name="connsiteY17" fmla="*/ 214352 h 2137681"/>
              <a:gd name="connsiteX18" fmla="*/ 2439475 w 2803231"/>
              <a:gd name="connsiteY18" fmla="*/ 224256 h 2137681"/>
              <a:gd name="connsiteX19" fmla="*/ 2430325 w 2803231"/>
              <a:gd name="connsiteY19" fmla="*/ 130308 h 2137681"/>
              <a:gd name="connsiteX20" fmla="*/ 2364831 w 2803231"/>
              <a:gd name="connsiteY20" fmla="*/ 52944 h 2137681"/>
              <a:gd name="connsiteX21" fmla="*/ 2315086 w 2803231"/>
              <a:gd name="connsiteY21" fmla="*/ 25309 h 2137681"/>
              <a:gd name="connsiteX22" fmla="*/ 2259090 w 2803231"/>
              <a:gd name="connsiteY22" fmla="*/ 52128 h 2137681"/>
              <a:gd name="connsiteX23" fmla="*/ 2054612 w 2803231"/>
              <a:gd name="connsiteY23" fmla="*/ 30301 h 2137681"/>
              <a:gd name="connsiteX24" fmla="*/ 2020647 w 2803231"/>
              <a:gd name="connsiteY24" fmla="*/ 12834 h 2137681"/>
              <a:gd name="connsiteX25" fmla="*/ 2033346 w 2803231"/>
              <a:gd name="connsiteY25" fmla="*/ 12834 h 2137681"/>
              <a:gd name="connsiteX26" fmla="*/ 1709519 w 2803231"/>
              <a:gd name="connsiteY26" fmla="*/ 89836 h 2137681"/>
              <a:gd name="connsiteX27" fmla="*/ 1653824 w 2803231"/>
              <a:gd name="connsiteY27" fmla="*/ 156992 h 2137681"/>
              <a:gd name="connsiteX28" fmla="*/ 1647824 w 2803231"/>
              <a:gd name="connsiteY28" fmla="*/ 427062 h 2137681"/>
              <a:gd name="connsiteX29" fmla="*/ 1465085 w 2803231"/>
              <a:gd name="connsiteY29" fmla="*/ 630287 h 2137681"/>
              <a:gd name="connsiteX30" fmla="*/ 1230910 w 2803231"/>
              <a:gd name="connsiteY30" fmla="*/ 764102 h 2137681"/>
              <a:gd name="connsiteX31" fmla="*/ 1108246 w 2803231"/>
              <a:gd name="connsiteY31" fmla="*/ 875614 h 2137681"/>
              <a:gd name="connsiteX32" fmla="*/ 639895 w 2803231"/>
              <a:gd name="connsiteY32" fmla="*/ 998277 h 2137681"/>
              <a:gd name="connsiteX33" fmla="*/ 572988 w 2803231"/>
              <a:gd name="connsiteY33" fmla="*/ 1054034 h 2137681"/>
              <a:gd name="connsiteX34" fmla="*/ 439173 w 2803231"/>
              <a:gd name="connsiteY34" fmla="*/ 1377419 h 2137681"/>
              <a:gd name="connsiteX35" fmla="*/ 126939 w 2803231"/>
              <a:gd name="connsiteY35" fmla="*/ 1544687 h 2137681"/>
              <a:gd name="connsiteX36" fmla="*/ 104636 w 2803231"/>
              <a:gd name="connsiteY36" fmla="*/ 1689653 h 2137681"/>
              <a:gd name="connsiteX37" fmla="*/ 26578 w 2803231"/>
              <a:gd name="connsiteY37" fmla="*/ 1801165 h 2137681"/>
              <a:gd name="connsiteX38" fmla="*/ 4275 w 2803231"/>
              <a:gd name="connsiteY38" fmla="*/ 2035341 h 2137681"/>
              <a:gd name="connsiteX39" fmla="*/ 0 w 2803231"/>
              <a:gd name="connsiteY39" fmla="*/ 1994252 h 2137681"/>
              <a:gd name="connsiteX40" fmla="*/ 15945 w 2803231"/>
              <a:gd name="connsiteY40" fmla="*/ 2046928 h 2137681"/>
              <a:gd name="connsiteX0" fmla="*/ 19940 w 2803231"/>
              <a:gd name="connsiteY0" fmla="*/ 2043364 h 2128749"/>
              <a:gd name="connsiteX1" fmla="*/ 260882 w 2803231"/>
              <a:gd name="connsiteY1" fmla="*/ 2118632 h 2128749"/>
              <a:gd name="connsiteX2" fmla="*/ 587403 w 2803231"/>
              <a:gd name="connsiteY2" fmla="*/ 2118366 h 2128749"/>
              <a:gd name="connsiteX3" fmla="*/ 940656 w 2803231"/>
              <a:gd name="connsiteY3" fmla="*/ 2056335 h 2128749"/>
              <a:gd name="connsiteX4" fmla="*/ 963280 w 2803231"/>
              <a:gd name="connsiteY4" fmla="*/ 1622746 h 2128749"/>
              <a:gd name="connsiteX5" fmla="*/ 2078402 w 2803231"/>
              <a:gd name="connsiteY5" fmla="*/ 1611595 h 2128749"/>
              <a:gd name="connsiteX6" fmla="*/ 2067251 w 2803231"/>
              <a:gd name="connsiteY6" fmla="*/ 764102 h 2128749"/>
              <a:gd name="connsiteX7" fmla="*/ 2223368 w 2803231"/>
              <a:gd name="connsiteY7" fmla="*/ 663741 h 2128749"/>
              <a:gd name="connsiteX8" fmla="*/ 2569056 w 2803231"/>
              <a:gd name="connsiteY8" fmla="*/ 485321 h 2128749"/>
              <a:gd name="connsiteX9" fmla="*/ 2803231 w 2803231"/>
              <a:gd name="connsiteY9" fmla="*/ 496473 h 2128749"/>
              <a:gd name="connsiteX10" fmla="*/ 2803231 w 2803231"/>
              <a:gd name="connsiteY10" fmla="*/ 329204 h 2128749"/>
              <a:gd name="connsiteX11" fmla="*/ 2758627 w 2803231"/>
              <a:gd name="connsiteY11" fmla="*/ 251146 h 2128749"/>
              <a:gd name="connsiteX12" fmla="*/ 2747475 w 2803231"/>
              <a:gd name="connsiteY12" fmla="*/ 217692 h 2128749"/>
              <a:gd name="connsiteX13" fmla="*/ 2691719 w 2803231"/>
              <a:gd name="connsiteY13" fmla="*/ 195390 h 2128749"/>
              <a:gd name="connsiteX14" fmla="*/ 2680568 w 2803231"/>
              <a:gd name="connsiteY14" fmla="*/ 239995 h 2128749"/>
              <a:gd name="connsiteX15" fmla="*/ 2557905 w 2803231"/>
              <a:gd name="connsiteY15" fmla="*/ 206541 h 2128749"/>
              <a:gd name="connsiteX16" fmla="*/ 2523860 w 2803231"/>
              <a:gd name="connsiteY16" fmla="*/ 214352 h 2128749"/>
              <a:gd name="connsiteX17" fmla="*/ 2439475 w 2803231"/>
              <a:gd name="connsiteY17" fmla="*/ 224256 h 2128749"/>
              <a:gd name="connsiteX18" fmla="*/ 2430325 w 2803231"/>
              <a:gd name="connsiteY18" fmla="*/ 130308 h 2128749"/>
              <a:gd name="connsiteX19" fmla="*/ 2364831 w 2803231"/>
              <a:gd name="connsiteY19" fmla="*/ 52944 h 2128749"/>
              <a:gd name="connsiteX20" fmla="*/ 2315086 w 2803231"/>
              <a:gd name="connsiteY20" fmla="*/ 25309 h 2128749"/>
              <a:gd name="connsiteX21" fmla="*/ 2259090 w 2803231"/>
              <a:gd name="connsiteY21" fmla="*/ 52128 h 2128749"/>
              <a:gd name="connsiteX22" fmla="*/ 2054612 w 2803231"/>
              <a:gd name="connsiteY22" fmla="*/ 30301 h 2128749"/>
              <a:gd name="connsiteX23" fmla="*/ 2020647 w 2803231"/>
              <a:gd name="connsiteY23" fmla="*/ 12834 h 2128749"/>
              <a:gd name="connsiteX24" fmla="*/ 2033346 w 2803231"/>
              <a:gd name="connsiteY24" fmla="*/ 12834 h 2128749"/>
              <a:gd name="connsiteX25" fmla="*/ 1709519 w 2803231"/>
              <a:gd name="connsiteY25" fmla="*/ 89836 h 2128749"/>
              <a:gd name="connsiteX26" fmla="*/ 1653824 w 2803231"/>
              <a:gd name="connsiteY26" fmla="*/ 156992 h 2128749"/>
              <a:gd name="connsiteX27" fmla="*/ 1647824 w 2803231"/>
              <a:gd name="connsiteY27" fmla="*/ 427062 h 2128749"/>
              <a:gd name="connsiteX28" fmla="*/ 1465085 w 2803231"/>
              <a:gd name="connsiteY28" fmla="*/ 630287 h 2128749"/>
              <a:gd name="connsiteX29" fmla="*/ 1230910 w 2803231"/>
              <a:gd name="connsiteY29" fmla="*/ 764102 h 2128749"/>
              <a:gd name="connsiteX30" fmla="*/ 1108246 w 2803231"/>
              <a:gd name="connsiteY30" fmla="*/ 875614 h 2128749"/>
              <a:gd name="connsiteX31" fmla="*/ 639895 w 2803231"/>
              <a:gd name="connsiteY31" fmla="*/ 998277 h 2128749"/>
              <a:gd name="connsiteX32" fmla="*/ 572988 w 2803231"/>
              <a:gd name="connsiteY32" fmla="*/ 1054034 h 2128749"/>
              <a:gd name="connsiteX33" fmla="*/ 439173 w 2803231"/>
              <a:gd name="connsiteY33" fmla="*/ 1377419 h 2128749"/>
              <a:gd name="connsiteX34" fmla="*/ 126939 w 2803231"/>
              <a:gd name="connsiteY34" fmla="*/ 1544687 h 2128749"/>
              <a:gd name="connsiteX35" fmla="*/ 104636 w 2803231"/>
              <a:gd name="connsiteY35" fmla="*/ 1689653 h 2128749"/>
              <a:gd name="connsiteX36" fmla="*/ 26578 w 2803231"/>
              <a:gd name="connsiteY36" fmla="*/ 1801165 h 2128749"/>
              <a:gd name="connsiteX37" fmla="*/ 4275 w 2803231"/>
              <a:gd name="connsiteY37" fmla="*/ 2035341 h 2128749"/>
              <a:gd name="connsiteX38" fmla="*/ 0 w 2803231"/>
              <a:gd name="connsiteY38" fmla="*/ 1994252 h 2128749"/>
              <a:gd name="connsiteX39" fmla="*/ 15945 w 2803231"/>
              <a:gd name="connsiteY39" fmla="*/ 2046928 h 2128749"/>
              <a:gd name="connsiteX0" fmla="*/ 19940 w 2803231"/>
              <a:gd name="connsiteY0" fmla="*/ 2043364 h 2128749"/>
              <a:gd name="connsiteX1" fmla="*/ 260882 w 2803231"/>
              <a:gd name="connsiteY1" fmla="*/ 2118632 h 2128749"/>
              <a:gd name="connsiteX2" fmla="*/ 587403 w 2803231"/>
              <a:gd name="connsiteY2" fmla="*/ 2118366 h 2128749"/>
              <a:gd name="connsiteX3" fmla="*/ 940656 w 2803231"/>
              <a:gd name="connsiteY3" fmla="*/ 2056335 h 2128749"/>
              <a:gd name="connsiteX4" fmla="*/ 963280 w 2803231"/>
              <a:gd name="connsiteY4" fmla="*/ 1622746 h 2128749"/>
              <a:gd name="connsiteX5" fmla="*/ 2078402 w 2803231"/>
              <a:gd name="connsiteY5" fmla="*/ 1611595 h 2128749"/>
              <a:gd name="connsiteX6" fmla="*/ 2067251 w 2803231"/>
              <a:gd name="connsiteY6" fmla="*/ 764102 h 2128749"/>
              <a:gd name="connsiteX7" fmla="*/ 2223368 w 2803231"/>
              <a:gd name="connsiteY7" fmla="*/ 663741 h 2128749"/>
              <a:gd name="connsiteX8" fmla="*/ 2569056 w 2803231"/>
              <a:gd name="connsiteY8" fmla="*/ 485321 h 2128749"/>
              <a:gd name="connsiteX9" fmla="*/ 2803231 w 2803231"/>
              <a:gd name="connsiteY9" fmla="*/ 496473 h 2128749"/>
              <a:gd name="connsiteX10" fmla="*/ 2803231 w 2803231"/>
              <a:gd name="connsiteY10" fmla="*/ 329204 h 2128749"/>
              <a:gd name="connsiteX11" fmla="*/ 2758627 w 2803231"/>
              <a:gd name="connsiteY11" fmla="*/ 251146 h 2128749"/>
              <a:gd name="connsiteX12" fmla="*/ 2747475 w 2803231"/>
              <a:gd name="connsiteY12" fmla="*/ 217692 h 2128749"/>
              <a:gd name="connsiteX13" fmla="*/ 2691719 w 2803231"/>
              <a:gd name="connsiteY13" fmla="*/ 195390 h 2128749"/>
              <a:gd name="connsiteX14" fmla="*/ 2680568 w 2803231"/>
              <a:gd name="connsiteY14" fmla="*/ 239995 h 2128749"/>
              <a:gd name="connsiteX15" fmla="*/ 2557905 w 2803231"/>
              <a:gd name="connsiteY15" fmla="*/ 206541 h 2128749"/>
              <a:gd name="connsiteX16" fmla="*/ 2523860 w 2803231"/>
              <a:gd name="connsiteY16" fmla="*/ 214352 h 2128749"/>
              <a:gd name="connsiteX17" fmla="*/ 2439475 w 2803231"/>
              <a:gd name="connsiteY17" fmla="*/ 224256 h 2128749"/>
              <a:gd name="connsiteX18" fmla="*/ 2430325 w 2803231"/>
              <a:gd name="connsiteY18" fmla="*/ 130308 h 2128749"/>
              <a:gd name="connsiteX19" fmla="*/ 2364831 w 2803231"/>
              <a:gd name="connsiteY19" fmla="*/ 52944 h 2128749"/>
              <a:gd name="connsiteX20" fmla="*/ 2315086 w 2803231"/>
              <a:gd name="connsiteY20" fmla="*/ 25309 h 2128749"/>
              <a:gd name="connsiteX21" fmla="*/ 2259090 w 2803231"/>
              <a:gd name="connsiteY21" fmla="*/ 52128 h 2128749"/>
              <a:gd name="connsiteX22" fmla="*/ 2054612 w 2803231"/>
              <a:gd name="connsiteY22" fmla="*/ 30301 h 2128749"/>
              <a:gd name="connsiteX23" fmla="*/ 2020647 w 2803231"/>
              <a:gd name="connsiteY23" fmla="*/ 12834 h 2128749"/>
              <a:gd name="connsiteX24" fmla="*/ 2033346 w 2803231"/>
              <a:gd name="connsiteY24" fmla="*/ 12834 h 2128749"/>
              <a:gd name="connsiteX25" fmla="*/ 1709519 w 2803231"/>
              <a:gd name="connsiteY25" fmla="*/ 89836 h 2128749"/>
              <a:gd name="connsiteX26" fmla="*/ 1653824 w 2803231"/>
              <a:gd name="connsiteY26" fmla="*/ 156992 h 2128749"/>
              <a:gd name="connsiteX27" fmla="*/ 1647824 w 2803231"/>
              <a:gd name="connsiteY27" fmla="*/ 427062 h 2128749"/>
              <a:gd name="connsiteX28" fmla="*/ 1465085 w 2803231"/>
              <a:gd name="connsiteY28" fmla="*/ 630287 h 2128749"/>
              <a:gd name="connsiteX29" fmla="*/ 1230910 w 2803231"/>
              <a:gd name="connsiteY29" fmla="*/ 764102 h 2128749"/>
              <a:gd name="connsiteX30" fmla="*/ 1108246 w 2803231"/>
              <a:gd name="connsiteY30" fmla="*/ 875614 h 2128749"/>
              <a:gd name="connsiteX31" fmla="*/ 639895 w 2803231"/>
              <a:gd name="connsiteY31" fmla="*/ 998277 h 2128749"/>
              <a:gd name="connsiteX32" fmla="*/ 572988 w 2803231"/>
              <a:gd name="connsiteY32" fmla="*/ 1054034 h 2128749"/>
              <a:gd name="connsiteX33" fmla="*/ 439173 w 2803231"/>
              <a:gd name="connsiteY33" fmla="*/ 1377419 h 2128749"/>
              <a:gd name="connsiteX34" fmla="*/ 126939 w 2803231"/>
              <a:gd name="connsiteY34" fmla="*/ 1544687 h 2128749"/>
              <a:gd name="connsiteX35" fmla="*/ 104636 w 2803231"/>
              <a:gd name="connsiteY35" fmla="*/ 1689653 h 2128749"/>
              <a:gd name="connsiteX36" fmla="*/ 26578 w 2803231"/>
              <a:gd name="connsiteY36" fmla="*/ 1801165 h 2128749"/>
              <a:gd name="connsiteX37" fmla="*/ 4275 w 2803231"/>
              <a:gd name="connsiteY37" fmla="*/ 2035341 h 2128749"/>
              <a:gd name="connsiteX38" fmla="*/ 0 w 2803231"/>
              <a:gd name="connsiteY38" fmla="*/ 1922472 h 2128749"/>
              <a:gd name="connsiteX39" fmla="*/ 15945 w 2803231"/>
              <a:gd name="connsiteY39" fmla="*/ 2046928 h 2128749"/>
              <a:gd name="connsiteX0" fmla="*/ 19940 w 2803231"/>
              <a:gd name="connsiteY0" fmla="*/ 2043364 h 2128749"/>
              <a:gd name="connsiteX1" fmla="*/ 260882 w 2803231"/>
              <a:gd name="connsiteY1" fmla="*/ 2118632 h 2128749"/>
              <a:gd name="connsiteX2" fmla="*/ 587403 w 2803231"/>
              <a:gd name="connsiteY2" fmla="*/ 2118366 h 2128749"/>
              <a:gd name="connsiteX3" fmla="*/ 940656 w 2803231"/>
              <a:gd name="connsiteY3" fmla="*/ 2056335 h 2128749"/>
              <a:gd name="connsiteX4" fmla="*/ 963280 w 2803231"/>
              <a:gd name="connsiteY4" fmla="*/ 1622746 h 2128749"/>
              <a:gd name="connsiteX5" fmla="*/ 2078402 w 2803231"/>
              <a:gd name="connsiteY5" fmla="*/ 1611595 h 2128749"/>
              <a:gd name="connsiteX6" fmla="*/ 2067251 w 2803231"/>
              <a:gd name="connsiteY6" fmla="*/ 764102 h 2128749"/>
              <a:gd name="connsiteX7" fmla="*/ 2223368 w 2803231"/>
              <a:gd name="connsiteY7" fmla="*/ 663741 h 2128749"/>
              <a:gd name="connsiteX8" fmla="*/ 2569056 w 2803231"/>
              <a:gd name="connsiteY8" fmla="*/ 485321 h 2128749"/>
              <a:gd name="connsiteX9" fmla="*/ 2803231 w 2803231"/>
              <a:gd name="connsiteY9" fmla="*/ 496473 h 2128749"/>
              <a:gd name="connsiteX10" fmla="*/ 2803231 w 2803231"/>
              <a:gd name="connsiteY10" fmla="*/ 329204 h 2128749"/>
              <a:gd name="connsiteX11" fmla="*/ 2758627 w 2803231"/>
              <a:gd name="connsiteY11" fmla="*/ 251146 h 2128749"/>
              <a:gd name="connsiteX12" fmla="*/ 2747475 w 2803231"/>
              <a:gd name="connsiteY12" fmla="*/ 217692 h 2128749"/>
              <a:gd name="connsiteX13" fmla="*/ 2691719 w 2803231"/>
              <a:gd name="connsiteY13" fmla="*/ 195390 h 2128749"/>
              <a:gd name="connsiteX14" fmla="*/ 2680568 w 2803231"/>
              <a:gd name="connsiteY14" fmla="*/ 239995 h 2128749"/>
              <a:gd name="connsiteX15" fmla="*/ 2557905 w 2803231"/>
              <a:gd name="connsiteY15" fmla="*/ 206541 h 2128749"/>
              <a:gd name="connsiteX16" fmla="*/ 2523860 w 2803231"/>
              <a:gd name="connsiteY16" fmla="*/ 214352 h 2128749"/>
              <a:gd name="connsiteX17" fmla="*/ 2439475 w 2803231"/>
              <a:gd name="connsiteY17" fmla="*/ 224256 h 2128749"/>
              <a:gd name="connsiteX18" fmla="*/ 2430325 w 2803231"/>
              <a:gd name="connsiteY18" fmla="*/ 130308 h 2128749"/>
              <a:gd name="connsiteX19" fmla="*/ 2364831 w 2803231"/>
              <a:gd name="connsiteY19" fmla="*/ 52944 h 2128749"/>
              <a:gd name="connsiteX20" fmla="*/ 2315086 w 2803231"/>
              <a:gd name="connsiteY20" fmla="*/ 25309 h 2128749"/>
              <a:gd name="connsiteX21" fmla="*/ 2259090 w 2803231"/>
              <a:gd name="connsiteY21" fmla="*/ 52128 h 2128749"/>
              <a:gd name="connsiteX22" fmla="*/ 2054612 w 2803231"/>
              <a:gd name="connsiteY22" fmla="*/ 30301 h 2128749"/>
              <a:gd name="connsiteX23" fmla="*/ 2020647 w 2803231"/>
              <a:gd name="connsiteY23" fmla="*/ 12834 h 2128749"/>
              <a:gd name="connsiteX24" fmla="*/ 2033346 w 2803231"/>
              <a:gd name="connsiteY24" fmla="*/ 12834 h 2128749"/>
              <a:gd name="connsiteX25" fmla="*/ 1709519 w 2803231"/>
              <a:gd name="connsiteY25" fmla="*/ 89836 h 2128749"/>
              <a:gd name="connsiteX26" fmla="*/ 1653824 w 2803231"/>
              <a:gd name="connsiteY26" fmla="*/ 156992 h 2128749"/>
              <a:gd name="connsiteX27" fmla="*/ 1647824 w 2803231"/>
              <a:gd name="connsiteY27" fmla="*/ 427062 h 2128749"/>
              <a:gd name="connsiteX28" fmla="*/ 1465085 w 2803231"/>
              <a:gd name="connsiteY28" fmla="*/ 630287 h 2128749"/>
              <a:gd name="connsiteX29" fmla="*/ 1230910 w 2803231"/>
              <a:gd name="connsiteY29" fmla="*/ 764102 h 2128749"/>
              <a:gd name="connsiteX30" fmla="*/ 1108246 w 2803231"/>
              <a:gd name="connsiteY30" fmla="*/ 875614 h 2128749"/>
              <a:gd name="connsiteX31" fmla="*/ 639895 w 2803231"/>
              <a:gd name="connsiteY31" fmla="*/ 998277 h 2128749"/>
              <a:gd name="connsiteX32" fmla="*/ 572988 w 2803231"/>
              <a:gd name="connsiteY32" fmla="*/ 1054034 h 2128749"/>
              <a:gd name="connsiteX33" fmla="*/ 439173 w 2803231"/>
              <a:gd name="connsiteY33" fmla="*/ 1377419 h 2128749"/>
              <a:gd name="connsiteX34" fmla="*/ 126939 w 2803231"/>
              <a:gd name="connsiteY34" fmla="*/ 1544687 h 2128749"/>
              <a:gd name="connsiteX35" fmla="*/ 104636 w 2803231"/>
              <a:gd name="connsiteY35" fmla="*/ 1689653 h 2128749"/>
              <a:gd name="connsiteX36" fmla="*/ 26578 w 2803231"/>
              <a:gd name="connsiteY36" fmla="*/ 1801165 h 2128749"/>
              <a:gd name="connsiteX37" fmla="*/ 25817 w 2803231"/>
              <a:gd name="connsiteY37" fmla="*/ 1952203 h 2128749"/>
              <a:gd name="connsiteX38" fmla="*/ 4275 w 2803231"/>
              <a:gd name="connsiteY38" fmla="*/ 2035341 h 2128749"/>
              <a:gd name="connsiteX39" fmla="*/ 0 w 2803231"/>
              <a:gd name="connsiteY39" fmla="*/ 1922472 h 2128749"/>
              <a:gd name="connsiteX40" fmla="*/ 15945 w 2803231"/>
              <a:gd name="connsiteY40" fmla="*/ 2046928 h 2128749"/>
              <a:gd name="connsiteX0" fmla="*/ 50627 w 2833918"/>
              <a:gd name="connsiteY0" fmla="*/ 2043364 h 2128749"/>
              <a:gd name="connsiteX1" fmla="*/ 291569 w 2833918"/>
              <a:gd name="connsiteY1" fmla="*/ 2118632 h 2128749"/>
              <a:gd name="connsiteX2" fmla="*/ 618090 w 2833918"/>
              <a:gd name="connsiteY2" fmla="*/ 2118366 h 2128749"/>
              <a:gd name="connsiteX3" fmla="*/ 971343 w 2833918"/>
              <a:gd name="connsiteY3" fmla="*/ 2056335 h 2128749"/>
              <a:gd name="connsiteX4" fmla="*/ 993967 w 2833918"/>
              <a:gd name="connsiteY4" fmla="*/ 1622746 h 2128749"/>
              <a:gd name="connsiteX5" fmla="*/ 2109089 w 2833918"/>
              <a:gd name="connsiteY5" fmla="*/ 1611595 h 2128749"/>
              <a:gd name="connsiteX6" fmla="*/ 2097938 w 2833918"/>
              <a:gd name="connsiteY6" fmla="*/ 764102 h 2128749"/>
              <a:gd name="connsiteX7" fmla="*/ 2254055 w 2833918"/>
              <a:gd name="connsiteY7" fmla="*/ 663741 h 2128749"/>
              <a:gd name="connsiteX8" fmla="*/ 2599743 w 2833918"/>
              <a:gd name="connsiteY8" fmla="*/ 485321 h 2128749"/>
              <a:gd name="connsiteX9" fmla="*/ 2833918 w 2833918"/>
              <a:gd name="connsiteY9" fmla="*/ 496473 h 2128749"/>
              <a:gd name="connsiteX10" fmla="*/ 2833918 w 2833918"/>
              <a:gd name="connsiteY10" fmla="*/ 329204 h 2128749"/>
              <a:gd name="connsiteX11" fmla="*/ 2789314 w 2833918"/>
              <a:gd name="connsiteY11" fmla="*/ 251146 h 2128749"/>
              <a:gd name="connsiteX12" fmla="*/ 2778162 w 2833918"/>
              <a:gd name="connsiteY12" fmla="*/ 217692 h 2128749"/>
              <a:gd name="connsiteX13" fmla="*/ 2722406 w 2833918"/>
              <a:gd name="connsiteY13" fmla="*/ 195390 h 2128749"/>
              <a:gd name="connsiteX14" fmla="*/ 2711255 w 2833918"/>
              <a:gd name="connsiteY14" fmla="*/ 239995 h 2128749"/>
              <a:gd name="connsiteX15" fmla="*/ 2588592 w 2833918"/>
              <a:gd name="connsiteY15" fmla="*/ 206541 h 2128749"/>
              <a:gd name="connsiteX16" fmla="*/ 2554547 w 2833918"/>
              <a:gd name="connsiteY16" fmla="*/ 214352 h 2128749"/>
              <a:gd name="connsiteX17" fmla="*/ 2470162 w 2833918"/>
              <a:gd name="connsiteY17" fmla="*/ 224256 h 2128749"/>
              <a:gd name="connsiteX18" fmla="*/ 2461012 w 2833918"/>
              <a:gd name="connsiteY18" fmla="*/ 130308 h 2128749"/>
              <a:gd name="connsiteX19" fmla="*/ 2395518 w 2833918"/>
              <a:gd name="connsiteY19" fmla="*/ 52944 h 2128749"/>
              <a:gd name="connsiteX20" fmla="*/ 2345773 w 2833918"/>
              <a:gd name="connsiteY20" fmla="*/ 25309 h 2128749"/>
              <a:gd name="connsiteX21" fmla="*/ 2289777 w 2833918"/>
              <a:gd name="connsiteY21" fmla="*/ 52128 h 2128749"/>
              <a:gd name="connsiteX22" fmla="*/ 2085299 w 2833918"/>
              <a:gd name="connsiteY22" fmla="*/ 30301 h 2128749"/>
              <a:gd name="connsiteX23" fmla="*/ 2051334 w 2833918"/>
              <a:gd name="connsiteY23" fmla="*/ 12834 h 2128749"/>
              <a:gd name="connsiteX24" fmla="*/ 2064033 w 2833918"/>
              <a:gd name="connsiteY24" fmla="*/ 12834 h 2128749"/>
              <a:gd name="connsiteX25" fmla="*/ 1740206 w 2833918"/>
              <a:gd name="connsiteY25" fmla="*/ 89836 h 2128749"/>
              <a:gd name="connsiteX26" fmla="*/ 1684511 w 2833918"/>
              <a:gd name="connsiteY26" fmla="*/ 156992 h 2128749"/>
              <a:gd name="connsiteX27" fmla="*/ 1678511 w 2833918"/>
              <a:gd name="connsiteY27" fmla="*/ 427062 h 2128749"/>
              <a:gd name="connsiteX28" fmla="*/ 1495772 w 2833918"/>
              <a:gd name="connsiteY28" fmla="*/ 630287 h 2128749"/>
              <a:gd name="connsiteX29" fmla="*/ 1261597 w 2833918"/>
              <a:gd name="connsiteY29" fmla="*/ 764102 h 2128749"/>
              <a:gd name="connsiteX30" fmla="*/ 1138933 w 2833918"/>
              <a:gd name="connsiteY30" fmla="*/ 875614 h 2128749"/>
              <a:gd name="connsiteX31" fmla="*/ 670582 w 2833918"/>
              <a:gd name="connsiteY31" fmla="*/ 998277 h 2128749"/>
              <a:gd name="connsiteX32" fmla="*/ 603675 w 2833918"/>
              <a:gd name="connsiteY32" fmla="*/ 1054034 h 2128749"/>
              <a:gd name="connsiteX33" fmla="*/ 469860 w 2833918"/>
              <a:gd name="connsiteY33" fmla="*/ 1377419 h 2128749"/>
              <a:gd name="connsiteX34" fmla="*/ 157626 w 2833918"/>
              <a:gd name="connsiteY34" fmla="*/ 1544687 h 2128749"/>
              <a:gd name="connsiteX35" fmla="*/ 135323 w 2833918"/>
              <a:gd name="connsiteY35" fmla="*/ 1689653 h 2128749"/>
              <a:gd name="connsiteX36" fmla="*/ 57265 w 2833918"/>
              <a:gd name="connsiteY36" fmla="*/ 1801165 h 2128749"/>
              <a:gd name="connsiteX37" fmla="*/ 56504 w 2833918"/>
              <a:gd name="connsiteY37" fmla="*/ 1952203 h 2128749"/>
              <a:gd name="connsiteX38" fmla="*/ 34962 w 2833918"/>
              <a:gd name="connsiteY38" fmla="*/ 2035341 h 2128749"/>
              <a:gd name="connsiteX39" fmla="*/ 30687 w 2833918"/>
              <a:gd name="connsiteY39" fmla="*/ 1922472 h 2128749"/>
              <a:gd name="connsiteX40" fmla="*/ 46632 w 2833918"/>
              <a:gd name="connsiteY40" fmla="*/ 2046928 h 2128749"/>
              <a:gd name="connsiteX0" fmla="*/ 51887 w 2835178"/>
              <a:gd name="connsiteY0" fmla="*/ 2043364 h 2128749"/>
              <a:gd name="connsiteX1" fmla="*/ 292829 w 2835178"/>
              <a:gd name="connsiteY1" fmla="*/ 2118632 h 2128749"/>
              <a:gd name="connsiteX2" fmla="*/ 619350 w 2835178"/>
              <a:gd name="connsiteY2" fmla="*/ 2118366 h 2128749"/>
              <a:gd name="connsiteX3" fmla="*/ 972603 w 2835178"/>
              <a:gd name="connsiteY3" fmla="*/ 2056335 h 2128749"/>
              <a:gd name="connsiteX4" fmla="*/ 995227 w 2835178"/>
              <a:gd name="connsiteY4" fmla="*/ 1622746 h 2128749"/>
              <a:gd name="connsiteX5" fmla="*/ 2110349 w 2835178"/>
              <a:gd name="connsiteY5" fmla="*/ 1611595 h 2128749"/>
              <a:gd name="connsiteX6" fmla="*/ 2099198 w 2835178"/>
              <a:gd name="connsiteY6" fmla="*/ 764102 h 2128749"/>
              <a:gd name="connsiteX7" fmla="*/ 2255315 w 2835178"/>
              <a:gd name="connsiteY7" fmla="*/ 663741 h 2128749"/>
              <a:gd name="connsiteX8" fmla="*/ 2601003 w 2835178"/>
              <a:gd name="connsiteY8" fmla="*/ 485321 h 2128749"/>
              <a:gd name="connsiteX9" fmla="*/ 2835178 w 2835178"/>
              <a:gd name="connsiteY9" fmla="*/ 496473 h 2128749"/>
              <a:gd name="connsiteX10" fmla="*/ 2835178 w 2835178"/>
              <a:gd name="connsiteY10" fmla="*/ 329204 h 2128749"/>
              <a:gd name="connsiteX11" fmla="*/ 2790574 w 2835178"/>
              <a:gd name="connsiteY11" fmla="*/ 251146 h 2128749"/>
              <a:gd name="connsiteX12" fmla="*/ 2779422 w 2835178"/>
              <a:gd name="connsiteY12" fmla="*/ 217692 h 2128749"/>
              <a:gd name="connsiteX13" fmla="*/ 2723666 w 2835178"/>
              <a:gd name="connsiteY13" fmla="*/ 195390 h 2128749"/>
              <a:gd name="connsiteX14" fmla="*/ 2712515 w 2835178"/>
              <a:gd name="connsiteY14" fmla="*/ 239995 h 2128749"/>
              <a:gd name="connsiteX15" fmla="*/ 2589852 w 2835178"/>
              <a:gd name="connsiteY15" fmla="*/ 206541 h 2128749"/>
              <a:gd name="connsiteX16" fmla="*/ 2555807 w 2835178"/>
              <a:gd name="connsiteY16" fmla="*/ 214352 h 2128749"/>
              <a:gd name="connsiteX17" fmla="*/ 2471422 w 2835178"/>
              <a:gd name="connsiteY17" fmla="*/ 224256 h 2128749"/>
              <a:gd name="connsiteX18" fmla="*/ 2462272 w 2835178"/>
              <a:gd name="connsiteY18" fmla="*/ 130308 h 2128749"/>
              <a:gd name="connsiteX19" fmla="*/ 2396778 w 2835178"/>
              <a:gd name="connsiteY19" fmla="*/ 52944 h 2128749"/>
              <a:gd name="connsiteX20" fmla="*/ 2347033 w 2835178"/>
              <a:gd name="connsiteY20" fmla="*/ 25309 h 2128749"/>
              <a:gd name="connsiteX21" fmla="*/ 2291037 w 2835178"/>
              <a:gd name="connsiteY21" fmla="*/ 52128 h 2128749"/>
              <a:gd name="connsiteX22" fmla="*/ 2086559 w 2835178"/>
              <a:gd name="connsiteY22" fmla="*/ 30301 h 2128749"/>
              <a:gd name="connsiteX23" fmla="*/ 2052594 w 2835178"/>
              <a:gd name="connsiteY23" fmla="*/ 12834 h 2128749"/>
              <a:gd name="connsiteX24" fmla="*/ 2065293 w 2835178"/>
              <a:gd name="connsiteY24" fmla="*/ 12834 h 2128749"/>
              <a:gd name="connsiteX25" fmla="*/ 1741466 w 2835178"/>
              <a:gd name="connsiteY25" fmla="*/ 89836 h 2128749"/>
              <a:gd name="connsiteX26" fmla="*/ 1685771 w 2835178"/>
              <a:gd name="connsiteY26" fmla="*/ 156992 h 2128749"/>
              <a:gd name="connsiteX27" fmla="*/ 1679771 w 2835178"/>
              <a:gd name="connsiteY27" fmla="*/ 427062 h 2128749"/>
              <a:gd name="connsiteX28" fmla="*/ 1497032 w 2835178"/>
              <a:gd name="connsiteY28" fmla="*/ 630287 h 2128749"/>
              <a:gd name="connsiteX29" fmla="*/ 1262857 w 2835178"/>
              <a:gd name="connsiteY29" fmla="*/ 764102 h 2128749"/>
              <a:gd name="connsiteX30" fmla="*/ 1140193 w 2835178"/>
              <a:gd name="connsiteY30" fmla="*/ 875614 h 2128749"/>
              <a:gd name="connsiteX31" fmla="*/ 671842 w 2835178"/>
              <a:gd name="connsiteY31" fmla="*/ 998277 h 2128749"/>
              <a:gd name="connsiteX32" fmla="*/ 604935 w 2835178"/>
              <a:gd name="connsiteY32" fmla="*/ 1054034 h 2128749"/>
              <a:gd name="connsiteX33" fmla="*/ 471120 w 2835178"/>
              <a:gd name="connsiteY33" fmla="*/ 1377419 h 2128749"/>
              <a:gd name="connsiteX34" fmla="*/ 158886 w 2835178"/>
              <a:gd name="connsiteY34" fmla="*/ 1544687 h 2128749"/>
              <a:gd name="connsiteX35" fmla="*/ 136583 w 2835178"/>
              <a:gd name="connsiteY35" fmla="*/ 1689653 h 2128749"/>
              <a:gd name="connsiteX36" fmla="*/ 58525 w 2835178"/>
              <a:gd name="connsiteY36" fmla="*/ 1801165 h 2128749"/>
              <a:gd name="connsiteX37" fmla="*/ 57764 w 2835178"/>
              <a:gd name="connsiteY37" fmla="*/ 1952203 h 2128749"/>
              <a:gd name="connsiteX38" fmla="*/ 36222 w 2835178"/>
              <a:gd name="connsiteY38" fmla="*/ 2035341 h 2128749"/>
              <a:gd name="connsiteX39" fmla="*/ 31947 w 2835178"/>
              <a:gd name="connsiteY39" fmla="*/ 1922472 h 2128749"/>
              <a:gd name="connsiteX40" fmla="*/ 47892 w 2835178"/>
              <a:gd name="connsiteY40" fmla="*/ 2046928 h 2128749"/>
              <a:gd name="connsiteX0" fmla="*/ 51887 w 2835178"/>
              <a:gd name="connsiteY0" fmla="*/ 2043364 h 2128749"/>
              <a:gd name="connsiteX1" fmla="*/ 292829 w 2835178"/>
              <a:gd name="connsiteY1" fmla="*/ 2118632 h 2128749"/>
              <a:gd name="connsiteX2" fmla="*/ 619350 w 2835178"/>
              <a:gd name="connsiteY2" fmla="*/ 2118366 h 2128749"/>
              <a:gd name="connsiteX3" fmla="*/ 972603 w 2835178"/>
              <a:gd name="connsiteY3" fmla="*/ 2056335 h 2128749"/>
              <a:gd name="connsiteX4" fmla="*/ 995227 w 2835178"/>
              <a:gd name="connsiteY4" fmla="*/ 1622746 h 2128749"/>
              <a:gd name="connsiteX5" fmla="*/ 2110349 w 2835178"/>
              <a:gd name="connsiteY5" fmla="*/ 1611595 h 2128749"/>
              <a:gd name="connsiteX6" fmla="*/ 2099198 w 2835178"/>
              <a:gd name="connsiteY6" fmla="*/ 764102 h 2128749"/>
              <a:gd name="connsiteX7" fmla="*/ 2255315 w 2835178"/>
              <a:gd name="connsiteY7" fmla="*/ 663741 h 2128749"/>
              <a:gd name="connsiteX8" fmla="*/ 2601003 w 2835178"/>
              <a:gd name="connsiteY8" fmla="*/ 485321 h 2128749"/>
              <a:gd name="connsiteX9" fmla="*/ 2835178 w 2835178"/>
              <a:gd name="connsiteY9" fmla="*/ 496473 h 2128749"/>
              <a:gd name="connsiteX10" fmla="*/ 2835178 w 2835178"/>
              <a:gd name="connsiteY10" fmla="*/ 329204 h 2128749"/>
              <a:gd name="connsiteX11" fmla="*/ 2790574 w 2835178"/>
              <a:gd name="connsiteY11" fmla="*/ 251146 h 2128749"/>
              <a:gd name="connsiteX12" fmla="*/ 2779422 w 2835178"/>
              <a:gd name="connsiteY12" fmla="*/ 217692 h 2128749"/>
              <a:gd name="connsiteX13" fmla="*/ 2723666 w 2835178"/>
              <a:gd name="connsiteY13" fmla="*/ 195390 h 2128749"/>
              <a:gd name="connsiteX14" fmla="*/ 2712515 w 2835178"/>
              <a:gd name="connsiteY14" fmla="*/ 239995 h 2128749"/>
              <a:gd name="connsiteX15" fmla="*/ 2589852 w 2835178"/>
              <a:gd name="connsiteY15" fmla="*/ 206541 h 2128749"/>
              <a:gd name="connsiteX16" fmla="*/ 2555807 w 2835178"/>
              <a:gd name="connsiteY16" fmla="*/ 214352 h 2128749"/>
              <a:gd name="connsiteX17" fmla="*/ 2471422 w 2835178"/>
              <a:gd name="connsiteY17" fmla="*/ 224256 h 2128749"/>
              <a:gd name="connsiteX18" fmla="*/ 2462272 w 2835178"/>
              <a:gd name="connsiteY18" fmla="*/ 130308 h 2128749"/>
              <a:gd name="connsiteX19" fmla="*/ 2396778 w 2835178"/>
              <a:gd name="connsiteY19" fmla="*/ 52944 h 2128749"/>
              <a:gd name="connsiteX20" fmla="*/ 2347033 w 2835178"/>
              <a:gd name="connsiteY20" fmla="*/ 25309 h 2128749"/>
              <a:gd name="connsiteX21" fmla="*/ 2291037 w 2835178"/>
              <a:gd name="connsiteY21" fmla="*/ 52128 h 2128749"/>
              <a:gd name="connsiteX22" fmla="*/ 2086559 w 2835178"/>
              <a:gd name="connsiteY22" fmla="*/ 30301 h 2128749"/>
              <a:gd name="connsiteX23" fmla="*/ 2052594 w 2835178"/>
              <a:gd name="connsiteY23" fmla="*/ 12834 h 2128749"/>
              <a:gd name="connsiteX24" fmla="*/ 2065293 w 2835178"/>
              <a:gd name="connsiteY24" fmla="*/ 12834 h 2128749"/>
              <a:gd name="connsiteX25" fmla="*/ 1741466 w 2835178"/>
              <a:gd name="connsiteY25" fmla="*/ 89836 h 2128749"/>
              <a:gd name="connsiteX26" fmla="*/ 1685771 w 2835178"/>
              <a:gd name="connsiteY26" fmla="*/ 156992 h 2128749"/>
              <a:gd name="connsiteX27" fmla="*/ 1679771 w 2835178"/>
              <a:gd name="connsiteY27" fmla="*/ 427062 h 2128749"/>
              <a:gd name="connsiteX28" fmla="*/ 1497032 w 2835178"/>
              <a:gd name="connsiteY28" fmla="*/ 630287 h 2128749"/>
              <a:gd name="connsiteX29" fmla="*/ 1262857 w 2835178"/>
              <a:gd name="connsiteY29" fmla="*/ 764102 h 2128749"/>
              <a:gd name="connsiteX30" fmla="*/ 1140193 w 2835178"/>
              <a:gd name="connsiteY30" fmla="*/ 875614 h 2128749"/>
              <a:gd name="connsiteX31" fmla="*/ 671842 w 2835178"/>
              <a:gd name="connsiteY31" fmla="*/ 998277 h 2128749"/>
              <a:gd name="connsiteX32" fmla="*/ 604935 w 2835178"/>
              <a:gd name="connsiteY32" fmla="*/ 1054034 h 2128749"/>
              <a:gd name="connsiteX33" fmla="*/ 471120 w 2835178"/>
              <a:gd name="connsiteY33" fmla="*/ 1377419 h 2128749"/>
              <a:gd name="connsiteX34" fmla="*/ 158886 w 2835178"/>
              <a:gd name="connsiteY34" fmla="*/ 1544687 h 2128749"/>
              <a:gd name="connsiteX35" fmla="*/ 136583 w 2835178"/>
              <a:gd name="connsiteY35" fmla="*/ 1689653 h 2128749"/>
              <a:gd name="connsiteX36" fmla="*/ 58525 w 2835178"/>
              <a:gd name="connsiteY36" fmla="*/ 1801165 h 2128749"/>
              <a:gd name="connsiteX37" fmla="*/ 57764 w 2835178"/>
              <a:gd name="connsiteY37" fmla="*/ 1952203 h 2128749"/>
              <a:gd name="connsiteX38" fmla="*/ 36222 w 2835178"/>
              <a:gd name="connsiteY38" fmla="*/ 2035341 h 2128749"/>
              <a:gd name="connsiteX39" fmla="*/ 31947 w 2835178"/>
              <a:gd name="connsiteY39" fmla="*/ 1922472 h 2128749"/>
              <a:gd name="connsiteX40" fmla="*/ 47892 w 2835178"/>
              <a:gd name="connsiteY40" fmla="*/ 2046928 h 2128749"/>
              <a:gd name="connsiteX0" fmla="*/ 92953 w 2876244"/>
              <a:gd name="connsiteY0" fmla="*/ 2043364 h 2128749"/>
              <a:gd name="connsiteX1" fmla="*/ 333895 w 2876244"/>
              <a:gd name="connsiteY1" fmla="*/ 2118632 h 2128749"/>
              <a:gd name="connsiteX2" fmla="*/ 660416 w 2876244"/>
              <a:gd name="connsiteY2" fmla="*/ 2118366 h 2128749"/>
              <a:gd name="connsiteX3" fmla="*/ 1013669 w 2876244"/>
              <a:gd name="connsiteY3" fmla="*/ 2056335 h 2128749"/>
              <a:gd name="connsiteX4" fmla="*/ 1036293 w 2876244"/>
              <a:gd name="connsiteY4" fmla="*/ 1622746 h 2128749"/>
              <a:gd name="connsiteX5" fmla="*/ 2151415 w 2876244"/>
              <a:gd name="connsiteY5" fmla="*/ 1611595 h 2128749"/>
              <a:gd name="connsiteX6" fmla="*/ 2140264 w 2876244"/>
              <a:gd name="connsiteY6" fmla="*/ 764102 h 2128749"/>
              <a:gd name="connsiteX7" fmla="*/ 2296381 w 2876244"/>
              <a:gd name="connsiteY7" fmla="*/ 663741 h 2128749"/>
              <a:gd name="connsiteX8" fmla="*/ 2642069 w 2876244"/>
              <a:gd name="connsiteY8" fmla="*/ 485321 h 2128749"/>
              <a:gd name="connsiteX9" fmla="*/ 2876244 w 2876244"/>
              <a:gd name="connsiteY9" fmla="*/ 496473 h 2128749"/>
              <a:gd name="connsiteX10" fmla="*/ 2876244 w 2876244"/>
              <a:gd name="connsiteY10" fmla="*/ 329204 h 2128749"/>
              <a:gd name="connsiteX11" fmla="*/ 2831640 w 2876244"/>
              <a:gd name="connsiteY11" fmla="*/ 251146 h 2128749"/>
              <a:gd name="connsiteX12" fmla="*/ 2820488 w 2876244"/>
              <a:gd name="connsiteY12" fmla="*/ 217692 h 2128749"/>
              <a:gd name="connsiteX13" fmla="*/ 2764732 w 2876244"/>
              <a:gd name="connsiteY13" fmla="*/ 195390 h 2128749"/>
              <a:gd name="connsiteX14" fmla="*/ 2753581 w 2876244"/>
              <a:gd name="connsiteY14" fmla="*/ 239995 h 2128749"/>
              <a:gd name="connsiteX15" fmla="*/ 2630918 w 2876244"/>
              <a:gd name="connsiteY15" fmla="*/ 206541 h 2128749"/>
              <a:gd name="connsiteX16" fmla="*/ 2596873 w 2876244"/>
              <a:gd name="connsiteY16" fmla="*/ 214352 h 2128749"/>
              <a:gd name="connsiteX17" fmla="*/ 2512488 w 2876244"/>
              <a:gd name="connsiteY17" fmla="*/ 224256 h 2128749"/>
              <a:gd name="connsiteX18" fmla="*/ 2503338 w 2876244"/>
              <a:gd name="connsiteY18" fmla="*/ 130308 h 2128749"/>
              <a:gd name="connsiteX19" fmla="*/ 2437844 w 2876244"/>
              <a:gd name="connsiteY19" fmla="*/ 52944 h 2128749"/>
              <a:gd name="connsiteX20" fmla="*/ 2388099 w 2876244"/>
              <a:gd name="connsiteY20" fmla="*/ 25309 h 2128749"/>
              <a:gd name="connsiteX21" fmla="*/ 2332103 w 2876244"/>
              <a:gd name="connsiteY21" fmla="*/ 52128 h 2128749"/>
              <a:gd name="connsiteX22" fmla="*/ 2127625 w 2876244"/>
              <a:gd name="connsiteY22" fmla="*/ 30301 h 2128749"/>
              <a:gd name="connsiteX23" fmla="*/ 2093660 w 2876244"/>
              <a:gd name="connsiteY23" fmla="*/ 12834 h 2128749"/>
              <a:gd name="connsiteX24" fmla="*/ 2106359 w 2876244"/>
              <a:gd name="connsiteY24" fmla="*/ 12834 h 2128749"/>
              <a:gd name="connsiteX25" fmla="*/ 1782532 w 2876244"/>
              <a:gd name="connsiteY25" fmla="*/ 89836 h 2128749"/>
              <a:gd name="connsiteX26" fmla="*/ 1726837 w 2876244"/>
              <a:gd name="connsiteY26" fmla="*/ 156992 h 2128749"/>
              <a:gd name="connsiteX27" fmla="*/ 1720837 w 2876244"/>
              <a:gd name="connsiteY27" fmla="*/ 427062 h 2128749"/>
              <a:gd name="connsiteX28" fmla="*/ 1538098 w 2876244"/>
              <a:gd name="connsiteY28" fmla="*/ 630287 h 2128749"/>
              <a:gd name="connsiteX29" fmla="*/ 1303923 w 2876244"/>
              <a:gd name="connsiteY29" fmla="*/ 764102 h 2128749"/>
              <a:gd name="connsiteX30" fmla="*/ 1181259 w 2876244"/>
              <a:gd name="connsiteY30" fmla="*/ 875614 h 2128749"/>
              <a:gd name="connsiteX31" fmla="*/ 712908 w 2876244"/>
              <a:gd name="connsiteY31" fmla="*/ 998277 h 2128749"/>
              <a:gd name="connsiteX32" fmla="*/ 646001 w 2876244"/>
              <a:gd name="connsiteY32" fmla="*/ 1054034 h 2128749"/>
              <a:gd name="connsiteX33" fmla="*/ 512186 w 2876244"/>
              <a:gd name="connsiteY33" fmla="*/ 1377419 h 2128749"/>
              <a:gd name="connsiteX34" fmla="*/ 199952 w 2876244"/>
              <a:gd name="connsiteY34" fmla="*/ 1544687 h 2128749"/>
              <a:gd name="connsiteX35" fmla="*/ 177649 w 2876244"/>
              <a:gd name="connsiteY35" fmla="*/ 1689653 h 2128749"/>
              <a:gd name="connsiteX36" fmla="*/ 99591 w 2876244"/>
              <a:gd name="connsiteY36" fmla="*/ 1801165 h 2128749"/>
              <a:gd name="connsiteX37" fmla="*/ 98830 w 2876244"/>
              <a:gd name="connsiteY37" fmla="*/ 1952203 h 2128749"/>
              <a:gd name="connsiteX38" fmla="*/ 77288 w 2876244"/>
              <a:gd name="connsiteY38" fmla="*/ 2035341 h 2128749"/>
              <a:gd name="connsiteX39" fmla="*/ 73013 w 2876244"/>
              <a:gd name="connsiteY39" fmla="*/ 1922472 h 2128749"/>
              <a:gd name="connsiteX40" fmla="*/ 2657 w 2876244"/>
              <a:gd name="connsiteY40" fmla="*/ 1939099 h 2128749"/>
              <a:gd name="connsiteX41" fmla="*/ 88958 w 2876244"/>
              <a:gd name="connsiteY41" fmla="*/ 2046928 h 2128749"/>
              <a:gd name="connsiteX0" fmla="*/ 90296 w 2873587"/>
              <a:gd name="connsiteY0" fmla="*/ 2043364 h 2128749"/>
              <a:gd name="connsiteX1" fmla="*/ 331238 w 2873587"/>
              <a:gd name="connsiteY1" fmla="*/ 2118632 h 2128749"/>
              <a:gd name="connsiteX2" fmla="*/ 657759 w 2873587"/>
              <a:gd name="connsiteY2" fmla="*/ 2118366 h 2128749"/>
              <a:gd name="connsiteX3" fmla="*/ 1011012 w 2873587"/>
              <a:gd name="connsiteY3" fmla="*/ 2056335 h 2128749"/>
              <a:gd name="connsiteX4" fmla="*/ 1033636 w 2873587"/>
              <a:gd name="connsiteY4" fmla="*/ 1622746 h 2128749"/>
              <a:gd name="connsiteX5" fmla="*/ 2148758 w 2873587"/>
              <a:gd name="connsiteY5" fmla="*/ 1611595 h 2128749"/>
              <a:gd name="connsiteX6" fmla="*/ 2137607 w 2873587"/>
              <a:gd name="connsiteY6" fmla="*/ 764102 h 2128749"/>
              <a:gd name="connsiteX7" fmla="*/ 2293724 w 2873587"/>
              <a:gd name="connsiteY7" fmla="*/ 663741 h 2128749"/>
              <a:gd name="connsiteX8" fmla="*/ 2639412 w 2873587"/>
              <a:gd name="connsiteY8" fmla="*/ 485321 h 2128749"/>
              <a:gd name="connsiteX9" fmla="*/ 2873587 w 2873587"/>
              <a:gd name="connsiteY9" fmla="*/ 496473 h 2128749"/>
              <a:gd name="connsiteX10" fmla="*/ 2873587 w 2873587"/>
              <a:gd name="connsiteY10" fmla="*/ 329204 h 2128749"/>
              <a:gd name="connsiteX11" fmla="*/ 2828983 w 2873587"/>
              <a:gd name="connsiteY11" fmla="*/ 251146 h 2128749"/>
              <a:gd name="connsiteX12" fmla="*/ 2817831 w 2873587"/>
              <a:gd name="connsiteY12" fmla="*/ 217692 h 2128749"/>
              <a:gd name="connsiteX13" fmla="*/ 2762075 w 2873587"/>
              <a:gd name="connsiteY13" fmla="*/ 195390 h 2128749"/>
              <a:gd name="connsiteX14" fmla="*/ 2750924 w 2873587"/>
              <a:gd name="connsiteY14" fmla="*/ 239995 h 2128749"/>
              <a:gd name="connsiteX15" fmla="*/ 2628261 w 2873587"/>
              <a:gd name="connsiteY15" fmla="*/ 206541 h 2128749"/>
              <a:gd name="connsiteX16" fmla="*/ 2594216 w 2873587"/>
              <a:gd name="connsiteY16" fmla="*/ 214352 h 2128749"/>
              <a:gd name="connsiteX17" fmla="*/ 2509831 w 2873587"/>
              <a:gd name="connsiteY17" fmla="*/ 224256 h 2128749"/>
              <a:gd name="connsiteX18" fmla="*/ 2500681 w 2873587"/>
              <a:gd name="connsiteY18" fmla="*/ 130308 h 2128749"/>
              <a:gd name="connsiteX19" fmla="*/ 2435187 w 2873587"/>
              <a:gd name="connsiteY19" fmla="*/ 52944 h 2128749"/>
              <a:gd name="connsiteX20" fmla="*/ 2385442 w 2873587"/>
              <a:gd name="connsiteY20" fmla="*/ 25309 h 2128749"/>
              <a:gd name="connsiteX21" fmla="*/ 2329446 w 2873587"/>
              <a:gd name="connsiteY21" fmla="*/ 52128 h 2128749"/>
              <a:gd name="connsiteX22" fmla="*/ 2124968 w 2873587"/>
              <a:gd name="connsiteY22" fmla="*/ 30301 h 2128749"/>
              <a:gd name="connsiteX23" fmla="*/ 2091003 w 2873587"/>
              <a:gd name="connsiteY23" fmla="*/ 12834 h 2128749"/>
              <a:gd name="connsiteX24" fmla="*/ 2103702 w 2873587"/>
              <a:gd name="connsiteY24" fmla="*/ 12834 h 2128749"/>
              <a:gd name="connsiteX25" fmla="*/ 1779875 w 2873587"/>
              <a:gd name="connsiteY25" fmla="*/ 89836 h 2128749"/>
              <a:gd name="connsiteX26" fmla="*/ 1724180 w 2873587"/>
              <a:gd name="connsiteY26" fmla="*/ 156992 h 2128749"/>
              <a:gd name="connsiteX27" fmla="*/ 1718180 w 2873587"/>
              <a:gd name="connsiteY27" fmla="*/ 427062 h 2128749"/>
              <a:gd name="connsiteX28" fmla="*/ 1535441 w 2873587"/>
              <a:gd name="connsiteY28" fmla="*/ 630287 h 2128749"/>
              <a:gd name="connsiteX29" fmla="*/ 1301266 w 2873587"/>
              <a:gd name="connsiteY29" fmla="*/ 764102 h 2128749"/>
              <a:gd name="connsiteX30" fmla="*/ 1178602 w 2873587"/>
              <a:gd name="connsiteY30" fmla="*/ 875614 h 2128749"/>
              <a:gd name="connsiteX31" fmla="*/ 710251 w 2873587"/>
              <a:gd name="connsiteY31" fmla="*/ 998277 h 2128749"/>
              <a:gd name="connsiteX32" fmla="*/ 643344 w 2873587"/>
              <a:gd name="connsiteY32" fmla="*/ 1054034 h 2128749"/>
              <a:gd name="connsiteX33" fmla="*/ 509529 w 2873587"/>
              <a:gd name="connsiteY33" fmla="*/ 1377419 h 2128749"/>
              <a:gd name="connsiteX34" fmla="*/ 197295 w 2873587"/>
              <a:gd name="connsiteY34" fmla="*/ 1544687 h 2128749"/>
              <a:gd name="connsiteX35" fmla="*/ 174992 w 2873587"/>
              <a:gd name="connsiteY35" fmla="*/ 1689653 h 2128749"/>
              <a:gd name="connsiteX36" fmla="*/ 96934 w 2873587"/>
              <a:gd name="connsiteY36" fmla="*/ 1801165 h 2128749"/>
              <a:gd name="connsiteX37" fmla="*/ 96173 w 2873587"/>
              <a:gd name="connsiteY37" fmla="*/ 1952203 h 2128749"/>
              <a:gd name="connsiteX38" fmla="*/ 74631 w 2873587"/>
              <a:gd name="connsiteY38" fmla="*/ 2035341 h 2128749"/>
              <a:gd name="connsiteX39" fmla="*/ 0 w 2873587"/>
              <a:gd name="connsiteY39" fmla="*/ 1939099 h 2128749"/>
              <a:gd name="connsiteX40" fmla="*/ 86301 w 2873587"/>
              <a:gd name="connsiteY40" fmla="*/ 2046928 h 2128749"/>
              <a:gd name="connsiteX0" fmla="*/ 90296 w 2873587"/>
              <a:gd name="connsiteY0" fmla="*/ 2043364 h 2128749"/>
              <a:gd name="connsiteX1" fmla="*/ 331238 w 2873587"/>
              <a:gd name="connsiteY1" fmla="*/ 2118632 h 2128749"/>
              <a:gd name="connsiteX2" fmla="*/ 657759 w 2873587"/>
              <a:gd name="connsiteY2" fmla="*/ 2118366 h 2128749"/>
              <a:gd name="connsiteX3" fmla="*/ 1011012 w 2873587"/>
              <a:gd name="connsiteY3" fmla="*/ 2056335 h 2128749"/>
              <a:gd name="connsiteX4" fmla="*/ 1033636 w 2873587"/>
              <a:gd name="connsiteY4" fmla="*/ 1622746 h 2128749"/>
              <a:gd name="connsiteX5" fmla="*/ 2148758 w 2873587"/>
              <a:gd name="connsiteY5" fmla="*/ 1611595 h 2128749"/>
              <a:gd name="connsiteX6" fmla="*/ 2137607 w 2873587"/>
              <a:gd name="connsiteY6" fmla="*/ 764102 h 2128749"/>
              <a:gd name="connsiteX7" fmla="*/ 2293724 w 2873587"/>
              <a:gd name="connsiteY7" fmla="*/ 663741 h 2128749"/>
              <a:gd name="connsiteX8" fmla="*/ 2639412 w 2873587"/>
              <a:gd name="connsiteY8" fmla="*/ 485321 h 2128749"/>
              <a:gd name="connsiteX9" fmla="*/ 2873587 w 2873587"/>
              <a:gd name="connsiteY9" fmla="*/ 496473 h 2128749"/>
              <a:gd name="connsiteX10" fmla="*/ 2873587 w 2873587"/>
              <a:gd name="connsiteY10" fmla="*/ 329204 h 2128749"/>
              <a:gd name="connsiteX11" fmla="*/ 2828983 w 2873587"/>
              <a:gd name="connsiteY11" fmla="*/ 251146 h 2128749"/>
              <a:gd name="connsiteX12" fmla="*/ 2817831 w 2873587"/>
              <a:gd name="connsiteY12" fmla="*/ 217692 h 2128749"/>
              <a:gd name="connsiteX13" fmla="*/ 2762075 w 2873587"/>
              <a:gd name="connsiteY13" fmla="*/ 195390 h 2128749"/>
              <a:gd name="connsiteX14" fmla="*/ 2750924 w 2873587"/>
              <a:gd name="connsiteY14" fmla="*/ 239995 h 2128749"/>
              <a:gd name="connsiteX15" fmla="*/ 2628261 w 2873587"/>
              <a:gd name="connsiteY15" fmla="*/ 206541 h 2128749"/>
              <a:gd name="connsiteX16" fmla="*/ 2594216 w 2873587"/>
              <a:gd name="connsiteY16" fmla="*/ 214352 h 2128749"/>
              <a:gd name="connsiteX17" fmla="*/ 2509831 w 2873587"/>
              <a:gd name="connsiteY17" fmla="*/ 224256 h 2128749"/>
              <a:gd name="connsiteX18" fmla="*/ 2500681 w 2873587"/>
              <a:gd name="connsiteY18" fmla="*/ 130308 h 2128749"/>
              <a:gd name="connsiteX19" fmla="*/ 2435187 w 2873587"/>
              <a:gd name="connsiteY19" fmla="*/ 52944 h 2128749"/>
              <a:gd name="connsiteX20" fmla="*/ 2385442 w 2873587"/>
              <a:gd name="connsiteY20" fmla="*/ 25309 h 2128749"/>
              <a:gd name="connsiteX21" fmla="*/ 2329446 w 2873587"/>
              <a:gd name="connsiteY21" fmla="*/ 52128 h 2128749"/>
              <a:gd name="connsiteX22" fmla="*/ 2124968 w 2873587"/>
              <a:gd name="connsiteY22" fmla="*/ 30301 h 2128749"/>
              <a:gd name="connsiteX23" fmla="*/ 2091003 w 2873587"/>
              <a:gd name="connsiteY23" fmla="*/ 12834 h 2128749"/>
              <a:gd name="connsiteX24" fmla="*/ 2103702 w 2873587"/>
              <a:gd name="connsiteY24" fmla="*/ 12834 h 2128749"/>
              <a:gd name="connsiteX25" fmla="*/ 1779875 w 2873587"/>
              <a:gd name="connsiteY25" fmla="*/ 89836 h 2128749"/>
              <a:gd name="connsiteX26" fmla="*/ 1724180 w 2873587"/>
              <a:gd name="connsiteY26" fmla="*/ 156992 h 2128749"/>
              <a:gd name="connsiteX27" fmla="*/ 1718180 w 2873587"/>
              <a:gd name="connsiteY27" fmla="*/ 427062 h 2128749"/>
              <a:gd name="connsiteX28" fmla="*/ 1535441 w 2873587"/>
              <a:gd name="connsiteY28" fmla="*/ 630287 h 2128749"/>
              <a:gd name="connsiteX29" fmla="*/ 1301266 w 2873587"/>
              <a:gd name="connsiteY29" fmla="*/ 764102 h 2128749"/>
              <a:gd name="connsiteX30" fmla="*/ 1178602 w 2873587"/>
              <a:gd name="connsiteY30" fmla="*/ 875614 h 2128749"/>
              <a:gd name="connsiteX31" fmla="*/ 710251 w 2873587"/>
              <a:gd name="connsiteY31" fmla="*/ 998277 h 2128749"/>
              <a:gd name="connsiteX32" fmla="*/ 643344 w 2873587"/>
              <a:gd name="connsiteY32" fmla="*/ 1054034 h 2128749"/>
              <a:gd name="connsiteX33" fmla="*/ 509529 w 2873587"/>
              <a:gd name="connsiteY33" fmla="*/ 1377419 h 2128749"/>
              <a:gd name="connsiteX34" fmla="*/ 197295 w 2873587"/>
              <a:gd name="connsiteY34" fmla="*/ 1544687 h 2128749"/>
              <a:gd name="connsiteX35" fmla="*/ 174992 w 2873587"/>
              <a:gd name="connsiteY35" fmla="*/ 1689653 h 2128749"/>
              <a:gd name="connsiteX36" fmla="*/ 96934 w 2873587"/>
              <a:gd name="connsiteY36" fmla="*/ 1801165 h 2128749"/>
              <a:gd name="connsiteX37" fmla="*/ 96173 w 2873587"/>
              <a:gd name="connsiteY37" fmla="*/ 1952203 h 2128749"/>
              <a:gd name="connsiteX38" fmla="*/ 6177 w 2873587"/>
              <a:gd name="connsiteY38" fmla="*/ 1880004 h 2128749"/>
              <a:gd name="connsiteX39" fmla="*/ 74631 w 2873587"/>
              <a:gd name="connsiteY39" fmla="*/ 2035341 h 2128749"/>
              <a:gd name="connsiteX40" fmla="*/ 0 w 2873587"/>
              <a:gd name="connsiteY40" fmla="*/ 1939099 h 2128749"/>
              <a:gd name="connsiteX41" fmla="*/ 86301 w 2873587"/>
              <a:gd name="connsiteY41" fmla="*/ 2046928 h 2128749"/>
              <a:gd name="connsiteX0" fmla="*/ 90296 w 2873587"/>
              <a:gd name="connsiteY0" fmla="*/ 2043364 h 2128749"/>
              <a:gd name="connsiteX1" fmla="*/ 331238 w 2873587"/>
              <a:gd name="connsiteY1" fmla="*/ 2118632 h 2128749"/>
              <a:gd name="connsiteX2" fmla="*/ 657759 w 2873587"/>
              <a:gd name="connsiteY2" fmla="*/ 2118366 h 2128749"/>
              <a:gd name="connsiteX3" fmla="*/ 1011012 w 2873587"/>
              <a:gd name="connsiteY3" fmla="*/ 2056335 h 2128749"/>
              <a:gd name="connsiteX4" fmla="*/ 1033636 w 2873587"/>
              <a:gd name="connsiteY4" fmla="*/ 1622746 h 2128749"/>
              <a:gd name="connsiteX5" fmla="*/ 2148758 w 2873587"/>
              <a:gd name="connsiteY5" fmla="*/ 1611595 h 2128749"/>
              <a:gd name="connsiteX6" fmla="*/ 2137607 w 2873587"/>
              <a:gd name="connsiteY6" fmla="*/ 764102 h 2128749"/>
              <a:gd name="connsiteX7" fmla="*/ 2293724 w 2873587"/>
              <a:gd name="connsiteY7" fmla="*/ 663741 h 2128749"/>
              <a:gd name="connsiteX8" fmla="*/ 2639412 w 2873587"/>
              <a:gd name="connsiteY8" fmla="*/ 485321 h 2128749"/>
              <a:gd name="connsiteX9" fmla="*/ 2873587 w 2873587"/>
              <a:gd name="connsiteY9" fmla="*/ 496473 h 2128749"/>
              <a:gd name="connsiteX10" fmla="*/ 2873587 w 2873587"/>
              <a:gd name="connsiteY10" fmla="*/ 329204 h 2128749"/>
              <a:gd name="connsiteX11" fmla="*/ 2828983 w 2873587"/>
              <a:gd name="connsiteY11" fmla="*/ 251146 h 2128749"/>
              <a:gd name="connsiteX12" fmla="*/ 2817831 w 2873587"/>
              <a:gd name="connsiteY12" fmla="*/ 217692 h 2128749"/>
              <a:gd name="connsiteX13" fmla="*/ 2762075 w 2873587"/>
              <a:gd name="connsiteY13" fmla="*/ 195390 h 2128749"/>
              <a:gd name="connsiteX14" fmla="*/ 2750924 w 2873587"/>
              <a:gd name="connsiteY14" fmla="*/ 239995 h 2128749"/>
              <a:gd name="connsiteX15" fmla="*/ 2628261 w 2873587"/>
              <a:gd name="connsiteY15" fmla="*/ 206541 h 2128749"/>
              <a:gd name="connsiteX16" fmla="*/ 2594216 w 2873587"/>
              <a:gd name="connsiteY16" fmla="*/ 214352 h 2128749"/>
              <a:gd name="connsiteX17" fmla="*/ 2509831 w 2873587"/>
              <a:gd name="connsiteY17" fmla="*/ 224256 h 2128749"/>
              <a:gd name="connsiteX18" fmla="*/ 2500681 w 2873587"/>
              <a:gd name="connsiteY18" fmla="*/ 130308 h 2128749"/>
              <a:gd name="connsiteX19" fmla="*/ 2435187 w 2873587"/>
              <a:gd name="connsiteY19" fmla="*/ 52944 h 2128749"/>
              <a:gd name="connsiteX20" fmla="*/ 2385442 w 2873587"/>
              <a:gd name="connsiteY20" fmla="*/ 25309 h 2128749"/>
              <a:gd name="connsiteX21" fmla="*/ 2329446 w 2873587"/>
              <a:gd name="connsiteY21" fmla="*/ 52128 h 2128749"/>
              <a:gd name="connsiteX22" fmla="*/ 2124968 w 2873587"/>
              <a:gd name="connsiteY22" fmla="*/ 30301 h 2128749"/>
              <a:gd name="connsiteX23" fmla="*/ 2091003 w 2873587"/>
              <a:gd name="connsiteY23" fmla="*/ 12834 h 2128749"/>
              <a:gd name="connsiteX24" fmla="*/ 2103702 w 2873587"/>
              <a:gd name="connsiteY24" fmla="*/ 12834 h 2128749"/>
              <a:gd name="connsiteX25" fmla="*/ 1779875 w 2873587"/>
              <a:gd name="connsiteY25" fmla="*/ 89836 h 2128749"/>
              <a:gd name="connsiteX26" fmla="*/ 1724180 w 2873587"/>
              <a:gd name="connsiteY26" fmla="*/ 156992 h 2128749"/>
              <a:gd name="connsiteX27" fmla="*/ 1718180 w 2873587"/>
              <a:gd name="connsiteY27" fmla="*/ 427062 h 2128749"/>
              <a:gd name="connsiteX28" fmla="*/ 1535441 w 2873587"/>
              <a:gd name="connsiteY28" fmla="*/ 630287 h 2128749"/>
              <a:gd name="connsiteX29" fmla="*/ 1301266 w 2873587"/>
              <a:gd name="connsiteY29" fmla="*/ 764102 h 2128749"/>
              <a:gd name="connsiteX30" fmla="*/ 1178602 w 2873587"/>
              <a:gd name="connsiteY30" fmla="*/ 875614 h 2128749"/>
              <a:gd name="connsiteX31" fmla="*/ 710251 w 2873587"/>
              <a:gd name="connsiteY31" fmla="*/ 998277 h 2128749"/>
              <a:gd name="connsiteX32" fmla="*/ 643344 w 2873587"/>
              <a:gd name="connsiteY32" fmla="*/ 1054034 h 2128749"/>
              <a:gd name="connsiteX33" fmla="*/ 509529 w 2873587"/>
              <a:gd name="connsiteY33" fmla="*/ 1377419 h 2128749"/>
              <a:gd name="connsiteX34" fmla="*/ 197295 w 2873587"/>
              <a:gd name="connsiteY34" fmla="*/ 1544687 h 2128749"/>
              <a:gd name="connsiteX35" fmla="*/ 174992 w 2873587"/>
              <a:gd name="connsiteY35" fmla="*/ 1689653 h 2128749"/>
              <a:gd name="connsiteX36" fmla="*/ 96934 w 2873587"/>
              <a:gd name="connsiteY36" fmla="*/ 1801165 h 2128749"/>
              <a:gd name="connsiteX37" fmla="*/ 96163 w 2873587"/>
              <a:gd name="connsiteY37" fmla="*/ 1951880 h 2128749"/>
              <a:gd name="connsiteX38" fmla="*/ 6177 w 2873587"/>
              <a:gd name="connsiteY38" fmla="*/ 1880004 h 2128749"/>
              <a:gd name="connsiteX39" fmla="*/ 74631 w 2873587"/>
              <a:gd name="connsiteY39" fmla="*/ 2035341 h 2128749"/>
              <a:gd name="connsiteX40" fmla="*/ 0 w 2873587"/>
              <a:gd name="connsiteY40" fmla="*/ 1939099 h 2128749"/>
              <a:gd name="connsiteX41" fmla="*/ 86301 w 2873587"/>
              <a:gd name="connsiteY41" fmla="*/ 2046928 h 2128749"/>
              <a:gd name="connsiteX0" fmla="*/ 90296 w 2873587"/>
              <a:gd name="connsiteY0" fmla="*/ 2043364 h 2128749"/>
              <a:gd name="connsiteX1" fmla="*/ 331238 w 2873587"/>
              <a:gd name="connsiteY1" fmla="*/ 2118632 h 2128749"/>
              <a:gd name="connsiteX2" fmla="*/ 657759 w 2873587"/>
              <a:gd name="connsiteY2" fmla="*/ 2118366 h 2128749"/>
              <a:gd name="connsiteX3" fmla="*/ 1011012 w 2873587"/>
              <a:gd name="connsiteY3" fmla="*/ 2056335 h 2128749"/>
              <a:gd name="connsiteX4" fmla="*/ 1033636 w 2873587"/>
              <a:gd name="connsiteY4" fmla="*/ 1622746 h 2128749"/>
              <a:gd name="connsiteX5" fmla="*/ 2148758 w 2873587"/>
              <a:gd name="connsiteY5" fmla="*/ 1611595 h 2128749"/>
              <a:gd name="connsiteX6" fmla="*/ 2137607 w 2873587"/>
              <a:gd name="connsiteY6" fmla="*/ 764102 h 2128749"/>
              <a:gd name="connsiteX7" fmla="*/ 2293724 w 2873587"/>
              <a:gd name="connsiteY7" fmla="*/ 663741 h 2128749"/>
              <a:gd name="connsiteX8" fmla="*/ 2639412 w 2873587"/>
              <a:gd name="connsiteY8" fmla="*/ 485321 h 2128749"/>
              <a:gd name="connsiteX9" fmla="*/ 2873587 w 2873587"/>
              <a:gd name="connsiteY9" fmla="*/ 496473 h 2128749"/>
              <a:gd name="connsiteX10" fmla="*/ 2873587 w 2873587"/>
              <a:gd name="connsiteY10" fmla="*/ 329204 h 2128749"/>
              <a:gd name="connsiteX11" fmla="*/ 2828983 w 2873587"/>
              <a:gd name="connsiteY11" fmla="*/ 251146 h 2128749"/>
              <a:gd name="connsiteX12" fmla="*/ 2817831 w 2873587"/>
              <a:gd name="connsiteY12" fmla="*/ 217692 h 2128749"/>
              <a:gd name="connsiteX13" fmla="*/ 2762075 w 2873587"/>
              <a:gd name="connsiteY13" fmla="*/ 195390 h 2128749"/>
              <a:gd name="connsiteX14" fmla="*/ 2750924 w 2873587"/>
              <a:gd name="connsiteY14" fmla="*/ 239995 h 2128749"/>
              <a:gd name="connsiteX15" fmla="*/ 2628261 w 2873587"/>
              <a:gd name="connsiteY15" fmla="*/ 206541 h 2128749"/>
              <a:gd name="connsiteX16" fmla="*/ 2594216 w 2873587"/>
              <a:gd name="connsiteY16" fmla="*/ 214352 h 2128749"/>
              <a:gd name="connsiteX17" fmla="*/ 2509831 w 2873587"/>
              <a:gd name="connsiteY17" fmla="*/ 224256 h 2128749"/>
              <a:gd name="connsiteX18" fmla="*/ 2500681 w 2873587"/>
              <a:gd name="connsiteY18" fmla="*/ 130308 h 2128749"/>
              <a:gd name="connsiteX19" fmla="*/ 2435187 w 2873587"/>
              <a:gd name="connsiteY19" fmla="*/ 52944 h 2128749"/>
              <a:gd name="connsiteX20" fmla="*/ 2385442 w 2873587"/>
              <a:gd name="connsiteY20" fmla="*/ 25309 h 2128749"/>
              <a:gd name="connsiteX21" fmla="*/ 2329446 w 2873587"/>
              <a:gd name="connsiteY21" fmla="*/ 52128 h 2128749"/>
              <a:gd name="connsiteX22" fmla="*/ 2124968 w 2873587"/>
              <a:gd name="connsiteY22" fmla="*/ 30301 h 2128749"/>
              <a:gd name="connsiteX23" fmla="*/ 2091003 w 2873587"/>
              <a:gd name="connsiteY23" fmla="*/ 12834 h 2128749"/>
              <a:gd name="connsiteX24" fmla="*/ 2103702 w 2873587"/>
              <a:gd name="connsiteY24" fmla="*/ 12834 h 2128749"/>
              <a:gd name="connsiteX25" fmla="*/ 1779875 w 2873587"/>
              <a:gd name="connsiteY25" fmla="*/ 89836 h 2128749"/>
              <a:gd name="connsiteX26" fmla="*/ 1724180 w 2873587"/>
              <a:gd name="connsiteY26" fmla="*/ 156992 h 2128749"/>
              <a:gd name="connsiteX27" fmla="*/ 1718180 w 2873587"/>
              <a:gd name="connsiteY27" fmla="*/ 427062 h 2128749"/>
              <a:gd name="connsiteX28" fmla="*/ 1535441 w 2873587"/>
              <a:gd name="connsiteY28" fmla="*/ 630287 h 2128749"/>
              <a:gd name="connsiteX29" fmla="*/ 1301266 w 2873587"/>
              <a:gd name="connsiteY29" fmla="*/ 764102 h 2128749"/>
              <a:gd name="connsiteX30" fmla="*/ 1178602 w 2873587"/>
              <a:gd name="connsiteY30" fmla="*/ 875614 h 2128749"/>
              <a:gd name="connsiteX31" fmla="*/ 710251 w 2873587"/>
              <a:gd name="connsiteY31" fmla="*/ 998277 h 2128749"/>
              <a:gd name="connsiteX32" fmla="*/ 643344 w 2873587"/>
              <a:gd name="connsiteY32" fmla="*/ 1054034 h 2128749"/>
              <a:gd name="connsiteX33" fmla="*/ 509529 w 2873587"/>
              <a:gd name="connsiteY33" fmla="*/ 1377419 h 2128749"/>
              <a:gd name="connsiteX34" fmla="*/ 197295 w 2873587"/>
              <a:gd name="connsiteY34" fmla="*/ 1544687 h 2128749"/>
              <a:gd name="connsiteX35" fmla="*/ 174992 w 2873587"/>
              <a:gd name="connsiteY35" fmla="*/ 1689653 h 2128749"/>
              <a:gd name="connsiteX36" fmla="*/ 96934 w 2873587"/>
              <a:gd name="connsiteY36" fmla="*/ 1801165 h 2128749"/>
              <a:gd name="connsiteX37" fmla="*/ 6177 w 2873587"/>
              <a:gd name="connsiteY37" fmla="*/ 1880004 h 2128749"/>
              <a:gd name="connsiteX38" fmla="*/ 74631 w 2873587"/>
              <a:gd name="connsiteY38" fmla="*/ 2035341 h 2128749"/>
              <a:gd name="connsiteX39" fmla="*/ 0 w 2873587"/>
              <a:gd name="connsiteY39" fmla="*/ 1939099 h 2128749"/>
              <a:gd name="connsiteX40" fmla="*/ 86301 w 2873587"/>
              <a:gd name="connsiteY40" fmla="*/ 2046928 h 2128749"/>
              <a:gd name="connsiteX0" fmla="*/ 90296 w 2873587"/>
              <a:gd name="connsiteY0" fmla="*/ 2043364 h 2128749"/>
              <a:gd name="connsiteX1" fmla="*/ 331238 w 2873587"/>
              <a:gd name="connsiteY1" fmla="*/ 2118632 h 2128749"/>
              <a:gd name="connsiteX2" fmla="*/ 657759 w 2873587"/>
              <a:gd name="connsiteY2" fmla="*/ 2118366 h 2128749"/>
              <a:gd name="connsiteX3" fmla="*/ 1011012 w 2873587"/>
              <a:gd name="connsiteY3" fmla="*/ 2056335 h 2128749"/>
              <a:gd name="connsiteX4" fmla="*/ 1033636 w 2873587"/>
              <a:gd name="connsiteY4" fmla="*/ 1622746 h 2128749"/>
              <a:gd name="connsiteX5" fmla="*/ 2148758 w 2873587"/>
              <a:gd name="connsiteY5" fmla="*/ 1611595 h 2128749"/>
              <a:gd name="connsiteX6" fmla="*/ 2137607 w 2873587"/>
              <a:gd name="connsiteY6" fmla="*/ 764102 h 2128749"/>
              <a:gd name="connsiteX7" fmla="*/ 2293724 w 2873587"/>
              <a:gd name="connsiteY7" fmla="*/ 663741 h 2128749"/>
              <a:gd name="connsiteX8" fmla="*/ 2639412 w 2873587"/>
              <a:gd name="connsiteY8" fmla="*/ 485321 h 2128749"/>
              <a:gd name="connsiteX9" fmla="*/ 2873587 w 2873587"/>
              <a:gd name="connsiteY9" fmla="*/ 496473 h 2128749"/>
              <a:gd name="connsiteX10" fmla="*/ 2873587 w 2873587"/>
              <a:gd name="connsiteY10" fmla="*/ 329204 h 2128749"/>
              <a:gd name="connsiteX11" fmla="*/ 2828983 w 2873587"/>
              <a:gd name="connsiteY11" fmla="*/ 251146 h 2128749"/>
              <a:gd name="connsiteX12" fmla="*/ 2817831 w 2873587"/>
              <a:gd name="connsiteY12" fmla="*/ 217692 h 2128749"/>
              <a:gd name="connsiteX13" fmla="*/ 2762075 w 2873587"/>
              <a:gd name="connsiteY13" fmla="*/ 195390 h 2128749"/>
              <a:gd name="connsiteX14" fmla="*/ 2750924 w 2873587"/>
              <a:gd name="connsiteY14" fmla="*/ 239995 h 2128749"/>
              <a:gd name="connsiteX15" fmla="*/ 2628261 w 2873587"/>
              <a:gd name="connsiteY15" fmla="*/ 206541 h 2128749"/>
              <a:gd name="connsiteX16" fmla="*/ 2594216 w 2873587"/>
              <a:gd name="connsiteY16" fmla="*/ 214352 h 2128749"/>
              <a:gd name="connsiteX17" fmla="*/ 2509831 w 2873587"/>
              <a:gd name="connsiteY17" fmla="*/ 224256 h 2128749"/>
              <a:gd name="connsiteX18" fmla="*/ 2500681 w 2873587"/>
              <a:gd name="connsiteY18" fmla="*/ 130308 h 2128749"/>
              <a:gd name="connsiteX19" fmla="*/ 2435187 w 2873587"/>
              <a:gd name="connsiteY19" fmla="*/ 52944 h 2128749"/>
              <a:gd name="connsiteX20" fmla="*/ 2385442 w 2873587"/>
              <a:gd name="connsiteY20" fmla="*/ 25309 h 2128749"/>
              <a:gd name="connsiteX21" fmla="*/ 2329446 w 2873587"/>
              <a:gd name="connsiteY21" fmla="*/ 52128 h 2128749"/>
              <a:gd name="connsiteX22" fmla="*/ 2124968 w 2873587"/>
              <a:gd name="connsiteY22" fmla="*/ 30301 h 2128749"/>
              <a:gd name="connsiteX23" fmla="*/ 2091003 w 2873587"/>
              <a:gd name="connsiteY23" fmla="*/ 12834 h 2128749"/>
              <a:gd name="connsiteX24" fmla="*/ 2103702 w 2873587"/>
              <a:gd name="connsiteY24" fmla="*/ 12834 h 2128749"/>
              <a:gd name="connsiteX25" fmla="*/ 1779875 w 2873587"/>
              <a:gd name="connsiteY25" fmla="*/ 89836 h 2128749"/>
              <a:gd name="connsiteX26" fmla="*/ 1724180 w 2873587"/>
              <a:gd name="connsiteY26" fmla="*/ 156992 h 2128749"/>
              <a:gd name="connsiteX27" fmla="*/ 1718180 w 2873587"/>
              <a:gd name="connsiteY27" fmla="*/ 427062 h 2128749"/>
              <a:gd name="connsiteX28" fmla="*/ 1535441 w 2873587"/>
              <a:gd name="connsiteY28" fmla="*/ 630287 h 2128749"/>
              <a:gd name="connsiteX29" fmla="*/ 1301266 w 2873587"/>
              <a:gd name="connsiteY29" fmla="*/ 764102 h 2128749"/>
              <a:gd name="connsiteX30" fmla="*/ 1178602 w 2873587"/>
              <a:gd name="connsiteY30" fmla="*/ 875614 h 2128749"/>
              <a:gd name="connsiteX31" fmla="*/ 710251 w 2873587"/>
              <a:gd name="connsiteY31" fmla="*/ 998277 h 2128749"/>
              <a:gd name="connsiteX32" fmla="*/ 643344 w 2873587"/>
              <a:gd name="connsiteY32" fmla="*/ 1054034 h 2128749"/>
              <a:gd name="connsiteX33" fmla="*/ 509529 w 2873587"/>
              <a:gd name="connsiteY33" fmla="*/ 1377419 h 2128749"/>
              <a:gd name="connsiteX34" fmla="*/ 197295 w 2873587"/>
              <a:gd name="connsiteY34" fmla="*/ 1544687 h 2128749"/>
              <a:gd name="connsiteX35" fmla="*/ 174992 w 2873587"/>
              <a:gd name="connsiteY35" fmla="*/ 1689653 h 2128749"/>
              <a:gd name="connsiteX36" fmla="*/ 96934 w 2873587"/>
              <a:gd name="connsiteY36" fmla="*/ 1801165 h 2128749"/>
              <a:gd name="connsiteX37" fmla="*/ 6177 w 2873587"/>
              <a:gd name="connsiteY37" fmla="*/ 1880004 h 2128749"/>
              <a:gd name="connsiteX38" fmla="*/ 74631 w 2873587"/>
              <a:gd name="connsiteY38" fmla="*/ 2035341 h 2128749"/>
              <a:gd name="connsiteX39" fmla="*/ 0 w 2873587"/>
              <a:gd name="connsiteY39" fmla="*/ 1939099 h 2128749"/>
              <a:gd name="connsiteX0" fmla="*/ 87708 w 2870999"/>
              <a:gd name="connsiteY0" fmla="*/ 2043364 h 2128749"/>
              <a:gd name="connsiteX1" fmla="*/ 328650 w 2870999"/>
              <a:gd name="connsiteY1" fmla="*/ 2118632 h 2128749"/>
              <a:gd name="connsiteX2" fmla="*/ 655171 w 2870999"/>
              <a:gd name="connsiteY2" fmla="*/ 2118366 h 2128749"/>
              <a:gd name="connsiteX3" fmla="*/ 1008424 w 2870999"/>
              <a:gd name="connsiteY3" fmla="*/ 2056335 h 2128749"/>
              <a:gd name="connsiteX4" fmla="*/ 1031048 w 2870999"/>
              <a:gd name="connsiteY4" fmla="*/ 1622746 h 2128749"/>
              <a:gd name="connsiteX5" fmla="*/ 2146170 w 2870999"/>
              <a:gd name="connsiteY5" fmla="*/ 1611595 h 2128749"/>
              <a:gd name="connsiteX6" fmla="*/ 2135019 w 2870999"/>
              <a:gd name="connsiteY6" fmla="*/ 764102 h 2128749"/>
              <a:gd name="connsiteX7" fmla="*/ 2291136 w 2870999"/>
              <a:gd name="connsiteY7" fmla="*/ 663741 h 2128749"/>
              <a:gd name="connsiteX8" fmla="*/ 2636824 w 2870999"/>
              <a:gd name="connsiteY8" fmla="*/ 485321 h 2128749"/>
              <a:gd name="connsiteX9" fmla="*/ 2870999 w 2870999"/>
              <a:gd name="connsiteY9" fmla="*/ 496473 h 2128749"/>
              <a:gd name="connsiteX10" fmla="*/ 2870999 w 2870999"/>
              <a:gd name="connsiteY10" fmla="*/ 329204 h 2128749"/>
              <a:gd name="connsiteX11" fmla="*/ 2826395 w 2870999"/>
              <a:gd name="connsiteY11" fmla="*/ 251146 h 2128749"/>
              <a:gd name="connsiteX12" fmla="*/ 2815243 w 2870999"/>
              <a:gd name="connsiteY12" fmla="*/ 217692 h 2128749"/>
              <a:gd name="connsiteX13" fmla="*/ 2759487 w 2870999"/>
              <a:gd name="connsiteY13" fmla="*/ 195390 h 2128749"/>
              <a:gd name="connsiteX14" fmla="*/ 2748336 w 2870999"/>
              <a:gd name="connsiteY14" fmla="*/ 239995 h 2128749"/>
              <a:gd name="connsiteX15" fmla="*/ 2625673 w 2870999"/>
              <a:gd name="connsiteY15" fmla="*/ 206541 h 2128749"/>
              <a:gd name="connsiteX16" fmla="*/ 2591628 w 2870999"/>
              <a:gd name="connsiteY16" fmla="*/ 214352 h 2128749"/>
              <a:gd name="connsiteX17" fmla="*/ 2507243 w 2870999"/>
              <a:gd name="connsiteY17" fmla="*/ 224256 h 2128749"/>
              <a:gd name="connsiteX18" fmla="*/ 2498093 w 2870999"/>
              <a:gd name="connsiteY18" fmla="*/ 130308 h 2128749"/>
              <a:gd name="connsiteX19" fmla="*/ 2432599 w 2870999"/>
              <a:gd name="connsiteY19" fmla="*/ 52944 h 2128749"/>
              <a:gd name="connsiteX20" fmla="*/ 2382854 w 2870999"/>
              <a:gd name="connsiteY20" fmla="*/ 25309 h 2128749"/>
              <a:gd name="connsiteX21" fmla="*/ 2326858 w 2870999"/>
              <a:gd name="connsiteY21" fmla="*/ 52128 h 2128749"/>
              <a:gd name="connsiteX22" fmla="*/ 2122380 w 2870999"/>
              <a:gd name="connsiteY22" fmla="*/ 30301 h 2128749"/>
              <a:gd name="connsiteX23" fmla="*/ 2088415 w 2870999"/>
              <a:gd name="connsiteY23" fmla="*/ 12834 h 2128749"/>
              <a:gd name="connsiteX24" fmla="*/ 2101114 w 2870999"/>
              <a:gd name="connsiteY24" fmla="*/ 12834 h 2128749"/>
              <a:gd name="connsiteX25" fmla="*/ 1777287 w 2870999"/>
              <a:gd name="connsiteY25" fmla="*/ 89836 h 2128749"/>
              <a:gd name="connsiteX26" fmla="*/ 1721592 w 2870999"/>
              <a:gd name="connsiteY26" fmla="*/ 156992 h 2128749"/>
              <a:gd name="connsiteX27" fmla="*/ 1715592 w 2870999"/>
              <a:gd name="connsiteY27" fmla="*/ 427062 h 2128749"/>
              <a:gd name="connsiteX28" fmla="*/ 1532853 w 2870999"/>
              <a:gd name="connsiteY28" fmla="*/ 630287 h 2128749"/>
              <a:gd name="connsiteX29" fmla="*/ 1298678 w 2870999"/>
              <a:gd name="connsiteY29" fmla="*/ 764102 h 2128749"/>
              <a:gd name="connsiteX30" fmla="*/ 1176014 w 2870999"/>
              <a:gd name="connsiteY30" fmla="*/ 875614 h 2128749"/>
              <a:gd name="connsiteX31" fmla="*/ 707663 w 2870999"/>
              <a:gd name="connsiteY31" fmla="*/ 998277 h 2128749"/>
              <a:gd name="connsiteX32" fmla="*/ 640756 w 2870999"/>
              <a:gd name="connsiteY32" fmla="*/ 1054034 h 2128749"/>
              <a:gd name="connsiteX33" fmla="*/ 506941 w 2870999"/>
              <a:gd name="connsiteY33" fmla="*/ 1377419 h 2128749"/>
              <a:gd name="connsiteX34" fmla="*/ 194707 w 2870999"/>
              <a:gd name="connsiteY34" fmla="*/ 1544687 h 2128749"/>
              <a:gd name="connsiteX35" fmla="*/ 172404 w 2870999"/>
              <a:gd name="connsiteY35" fmla="*/ 1689653 h 2128749"/>
              <a:gd name="connsiteX36" fmla="*/ 94346 w 2870999"/>
              <a:gd name="connsiteY36" fmla="*/ 1801165 h 2128749"/>
              <a:gd name="connsiteX37" fmla="*/ 3589 w 2870999"/>
              <a:gd name="connsiteY37" fmla="*/ 1880004 h 2128749"/>
              <a:gd name="connsiteX38" fmla="*/ 72043 w 2870999"/>
              <a:gd name="connsiteY38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2 w 2882981"/>
              <a:gd name="connsiteY38" fmla="*/ 1883504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2 w 2882981"/>
              <a:gd name="connsiteY38" fmla="*/ 1883504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1 w 2882981"/>
              <a:gd name="connsiteY38" fmla="*/ 1883193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1 w 2882981"/>
              <a:gd name="connsiteY38" fmla="*/ 1883193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1 w 2882981"/>
              <a:gd name="connsiteY38" fmla="*/ 1883193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1 w 2882981"/>
              <a:gd name="connsiteY38" fmla="*/ 1883193 h 2128749"/>
              <a:gd name="connsiteX39" fmla="*/ 84025 w 2882981"/>
              <a:gd name="connsiteY39" fmla="*/ 2035341 h 2128749"/>
              <a:gd name="connsiteX0" fmla="*/ 99690 w 2882981"/>
              <a:gd name="connsiteY0" fmla="*/ 2043364 h 2128749"/>
              <a:gd name="connsiteX1" fmla="*/ 340632 w 2882981"/>
              <a:gd name="connsiteY1" fmla="*/ 2118632 h 2128749"/>
              <a:gd name="connsiteX2" fmla="*/ 667153 w 2882981"/>
              <a:gd name="connsiteY2" fmla="*/ 2118366 h 2128749"/>
              <a:gd name="connsiteX3" fmla="*/ 1020406 w 2882981"/>
              <a:gd name="connsiteY3" fmla="*/ 2056335 h 2128749"/>
              <a:gd name="connsiteX4" fmla="*/ 1043030 w 2882981"/>
              <a:gd name="connsiteY4" fmla="*/ 1622746 h 2128749"/>
              <a:gd name="connsiteX5" fmla="*/ 2158152 w 2882981"/>
              <a:gd name="connsiteY5" fmla="*/ 1611595 h 2128749"/>
              <a:gd name="connsiteX6" fmla="*/ 2147001 w 2882981"/>
              <a:gd name="connsiteY6" fmla="*/ 764102 h 2128749"/>
              <a:gd name="connsiteX7" fmla="*/ 2303118 w 2882981"/>
              <a:gd name="connsiteY7" fmla="*/ 663741 h 2128749"/>
              <a:gd name="connsiteX8" fmla="*/ 2648806 w 2882981"/>
              <a:gd name="connsiteY8" fmla="*/ 485321 h 2128749"/>
              <a:gd name="connsiteX9" fmla="*/ 2882981 w 2882981"/>
              <a:gd name="connsiteY9" fmla="*/ 496473 h 2128749"/>
              <a:gd name="connsiteX10" fmla="*/ 2882981 w 2882981"/>
              <a:gd name="connsiteY10" fmla="*/ 329204 h 2128749"/>
              <a:gd name="connsiteX11" fmla="*/ 2838377 w 2882981"/>
              <a:gd name="connsiteY11" fmla="*/ 251146 h 2128749"/>
              <a:gd name="connsiteX12" fmla="*/ 2827225 w 2882981"/>
              <a:gd name="connsiteY12" fmla="*/ 217692 h 2128749"/>
              <a:gd name="connsiteX13" fmla="*/ 2771469 w 2882981"/>
              <a:gd name="connsiteY13" fmla="*/ 195390 h 2128749"/>
              <a:gd name="connsiteX14" fmla="*/ 2760318 w 2882981"/>
              <a:gd name="connsiteY14" fmla="*/ 239995 h 2128749"/>
              <a:gd name="connsiteX15" fmla="*/ 2637655 w 2882981"/>
              <a:gd name="connsiteY15" fmla="*/ 206541 h 2128749"/>
              <a:gd name="connsiteX16" fmla="*/ 2603610 w 2882981"/>
              <a:gd name="connsiteY16" fmla="*/ 214352 h 2128749"/>
              <a:gd name="connsiteX17" fmla="*/ 2519225 w 2882981"/>
              <a:gd name="connsiteY17" fmla="*/ 224256 h 2128749"/>
              <a:gd name="connsiteX18" fmla="*/ 2510075 w 2882981"/>
              <a:gd name="connsiteY18" fmla="*/ 130308 h 2128749"/>
              <a:gd name="connsiteX19" fmla="*/ 2444581 w 2882981"/>
              <a:gd name="connsiteY19" fmla="*/ 52944 h 2128749"/>
              <a:gd name="connsiteX20" fmla="*/ 2394836 w 2882981"/>
              <a:gd name="connsiteY20" fmla="*/ 25309 h 2128749"/>
              <a:gd name="connsiteX21" fmla="*/ 2338840 w 2882981"/>
              <a:gd name="connsiteY21" fmla="*/ 52128 h 2128749"/>
              <a:gd name="connsiteX22" fmla="*/ 2134362 w 2882981"/>
              <a:gd name="connsiteY22" fmla="*/ 30301 h 2128749"/>
              <a:gd name="connsiteX23" fmla="*/ 2100397 w 2882981"/>
              <a:gd name="connsiteY23" fmla="*/ 12834 h 2128749"/>
              <a:gd name="connsiteX24" fmla="*/ 2113096 w 2882981"/>
              <a:gd name="connsiteY24" fmla="*/ 12834 h 2128749"/>
              <a:gd name="connsiteX25" fmla="*/ 1789269 w 2882981"/>
              <a:gd name="connsiteY25" fmla="*/ 89836 h 2128749"/>
              <a:gd name="connsiteX26" fmla="*/ 1733574 w 2882981"/>
              <a:gd name="connsiteY26" fmla="*/ 156992 h 2128749"/>
              <a:gd name="connsiteX27" fmla="*/ 1727574 w 2882981"/>
              <a:gd name="connsiteY27" fmla="*/ 427062 h 2128749"/>
              <a:gd name="connsiteX28" fmla="*/ 1544835 w 2882981"/>
              <a:gd name="connsiteY28" fmla="*/ 630287 h 2128749"/>
              <a:gd name="connsiteX29" fmla="*/ 1310660 w 2882981"/>
              <a:gd name="connsiteY29" fmla="*/ 764102 h 2128749"/>
              <a:gd name="connsiteX30" fmla="*/ 1187996 w 2882981"/>
              <a:gd name="connsiteY30" fmla="*/ 875614 h 2128749"/>
              <a:gd name="connsiteX31" fmla="*/ 719645 w 2882981"/>
              <a:gd name="connsiteY31" fmla="*/ 998277 h 2128749"/>
              <a:gd name="connsiteX32" fmla="*/ 652738 w 2882981"/>
              <a:gd name="connsiteY32" fmla="*/ 1054034 h 2128749"/>
              <a:gd name="connsiteX33" fmla="*/ 518923 w 2882981"/>
              <a:gd name="connsiteY33" fmla="*/ 1377419 h 2128749"/>
              <a:gd name="connsiteX34" fmla="*/ 206689 w 2882981"/>
              <a:gd name="connsiteY34" fmla="*/ 1544687 h 2128749"/>
              <a:gd name="connsiteX35" fmla="*/ 184386 w 2882981"/>
              <a:gd name="connsiteY35" fmla="*/ 1689653 h 2128749"/>
              <a:gd name="connsiteX36" fmla="*/ 106328 w 2882981"/>
              <a:gd name="connsiteY36" fmla="*/ 1801165 h 2128749"/>
              <a:gd name="connsiteX37" fmla="*/ 15571 w 2882981"/>
              <a:gd name="connsiteY37" fmla="*/ 1880004 h 2128749"/>
              <a:gd name="connsiteX38" fmla="*/ 12901 w 2882981"/>
              <a:gd name="connsiteY38" fmla="*/ 1883193 h 2128749"/>
              <a:gd name="connsiteX39" fmla="*/ 12554 w 2882981"/>
              <a:gd name="connsiteY39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603668 w 2883039"/>
              <a:gd name="connsiteY16" fmla="*/ 214352 h 2128749"/>
              <a:gd name="connsiteX17" fmla="*/ 2519283 w 2883039"/>
              <a:gd name="connsiteY17" fmla="*/ 224256 h 2128749"/>
              <a:gd name="connsiteX18" fmla="*/ 2510133 w 2883039"/>
              <a:gd name="connsiteY18" fmla="*/ 130308 h 2128749"/>
              <a:gd name="connsiteX19" fmla="*/ 2444639 w 2883039"/>
              <a:gd name="connsiteY19" fmla="*/ 52944 h 2128749"/>
              <a:gd name="connsiteX20" fmla="*/ 2394894 w 2883039"/>
              <a:gd name="connsiteY20" fmla="*/ 25309 h 2128749"/>
              <a:gd name="connsiteX21" fmla="*/ 2338898 w 2883039"/>
              <a:gd name="connsiteY21" fmla="*/ 52128 h 2128749"/>
              <a:gd name="connsiteX22" fmla="*/ 2134420 w 2883039"/>
              <a:gd name="connsiteY22" fmla="*/ 30301 h 2128749"/>
              <a:gd name="connsiteX23" fmla="*/ 2100455 w 2883039"/>
              <a:gd name="connsiteY23" fmla="*/ 12834 h 2128749"/>
              <a:gd name="connsiteX24" fmla="*/ 2113154 w 2883039"/>
              <a:gd name="connsiteY24" fmla="*/ 12834 h 2128749"/>
              <a:gd name="connsiteX25" fmla="*/ 1789327 w 2883039"/>
              <a:gd name="connsiteY25" fmla="*/ 89836 h 2128749"/>
              <a:gd name="connsiteX26" fmla="*/ 1733632 w 2883039"/>
              <a:gd name="connsiteY26" fmla="*/ 156992 h 2128749"/>
              <a:gd name="connsiteX27" fmla="*/ 1727632 w 2883039"/>
              <a:gd name="connsiteY27" fmla="*/ 427062 h 2128749"/>
              <a:gd name="connsiteX28" fmla="*/ 1544893 w 2883039"/>
              <a:gd name="connsiteY28" fmla="*/ 630287 h 2128749"/>
              <a:gd name="connsiteX29" fmla="*/ 1310718 w 2883039"/>
              <a:gd name="connsiteY29" fmla="*/ 764102 h 2128749"/>
              <a:gd name="connsiteX30" fmla="*/ 1188054 w 2883039"/>
              <a:gd name="connsiteY30" fmla="*/ 875614 h 2128749"/>
              <a:gd name="connsiteX31" fmla="*/ 719703 w 2883039"/>
              <a:gd name="connsiteY31" fmla="*/ 998277 h 2128749"/>
              <a:gd name="connsiteX32" fmla="*/ 652796 w 2883039"/>
              <a:gd name="connsiteY32" fmla="*/ 1054034 h 2128749"/>
              <a:gd name="connsiteX33" fmla="*/ 518981 w 2883039"/>
              <a:gd name="connsiteY33" fmla="*/ 1377419 h 2128749"/>
              <a:gd name="connsiteX34" fmla="*/ 206747 w 2883039"/>
              <a:gd name="connsiteY34" fmla="*/ 1544687 h 2128749"/>
              <a:gd name="connsiteX35" fmla="*/ 184444 w 2883039"/>
              <a:gd name="connsiteY35" fmla="*/ 1689653 h 2128749"/>
              <a:gd name="connsiteX36" fmla="*/ 106386 w 2883039"/>
              <a:gd name="connsiteY36" fmla="*/ 1801165 h 2128749"/>
              <a:gd name="connsiteX37" fmla="*/ 15629 w 2883039"/>
              <a:gd name="connsiteY37" fmla="*/ 1880004 h 2128749"/>
              <a:gd name="connsiteX38" fmla="*/ 12612 w 2883039"/>
              <a:gd name="connsiteY38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549412 w 2883039"/>
              <a:gd name="connsiteY16" fmla="*/ 194762 h 2128749"/>
              <a:gd name="connsiteX17" fmla="*/ 2519283 w 2883039"/>
              <a:gd name="connsiteY17" fmla="*/ 224256 h 2128749"/>
              <a:gd name="connsiteX18" fmla="*/ 2510133 w 2883039"/>
              <a:gd name="connsiteY18" fmla="*/ 130308 h 2128749"/>
              <a:gd name="connsiteX19" fmla="*/ 2444639 w 2883039"/>
              <a:gd name="connsiteY19" fmla="*/ 52944 h 2128749"/>
              <a:gd name="connsiteX20" fmla="*/ 2394894 w 2883039"/>
              <a:gd name="connsiteY20" fmla="*/ 25309 h 2128749"/>
              <a:gd name="connsiteX21" fmla="*/ 2338898 w 2883039"/>
              <a:gd name="connsiteY21" fmla="*/ 52128 h 2128749"/>
              <a:gd name="connsiteX22" fmla="*/ 2134420 w 2883039"/>
              <a:gd name="connsiteY22" fmla="*/ 30301 h 2128749"/>
              <a:gd name="connsiteX23" fmla="*/ 2100455 w 2883039"/>
              <a:gd name="connsiteY23" fmla="*/ 12834 h 2128749"/>
              <a:gd name="connsiteX24" fmla="*/ 2113154 w 2883039"/>
              <a:gd name="connsiteY24" fmla="*/ 12834 h 2128749"/>
              <a:gd name="connsiteX25" fmla="*/ 1789327 w 2883039"/>
              <a:gd name="connsiteY25" fmla="*/ 89836 h 2128749"/>
              <a:gd name="connsiteX26" fmla="*/ 1733632 w 2883039"/>
              <a:gd name="connsiteY26" fmla="*/ 156992 h 2128749"/>
              <a:gd name="connsiteX27" fmla="*/ 1727632 w 2883039"/>
              <a:gd name="connsiteY27" fmla="*/ 427062 h 2128749"/>
              <a:gd name="connsiteX28" fmla="*/ 1544893 w 2883039"/>
              <a:gd name="connsiteY28" fmla="*/ 630287 h 2128749"/>
              <a:gd name="connsiteX29" fmla="*/ 1310718 w 2883039"/>
              <a:gd name="connsiteY29" fmla="*/ 764102 h 2128749"/>
              <a:gd name="connsiteX30" fmla="*/ 1188054 w 2883039"/>
              <a:gd name="connsiteY30" fmla="*/ 875614 h 2128749"/>
              <a:gd name="connsiteX31" fmla="*/ 719703 w 2883039"/>
              <a:gd name="connsiteY31" fmla="*/ 998277 h 2128749"/>
              <a:gd name="connsiteX32" fmla="*/ 652796 w 2883039"/>
              <a:gd name="connsiteY32" fmla="*/ 1054034 h 2128749"/>
              <a:gd name="connsiteX33" fmla="*/ 518981 w 2883039"/>
              <a:gd name="connsiteY33" fmla="*/ 1377419 h 2128749"/>
              <a:gd name="connsiteX34" fmla="*/ 206747 w 2883039"/>
              <a:gd name="connsiteY34" fmla="*/ 1544687 h 2128749"/>
              <a:gd name="connsiteX35" fmla="*/ 184444 w 2883039"/>
              <a:gd name="connsiteY35" fmla="*/ 1689653 h 2128749"/>
              <a:gd name="connsiteX36" fmla="*/ 106386 w 2883039"/>
              <a:gd name="connsiteY36" fmla="*/ 1801165 h 2128749"/>
              <a:gd name="connsiteX37" fmla="*/ 15629 w 2883039"/>
              <a:gd name="connsiteY37" fmla="*/ 1880004 h 2128749"/>
              <a:gd name="connsiteX38" fmla="*/ 12612 w 2883039"/>
              <a:gd name="connsiteY38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549412 w 2883039"/>
              <a:gd name="connsiteY16" fmla="*/ 194762 h 2128749"/>
              <a:gd name="connsiteX17" fmla="*/ 2525312 w 2883039"/>
              <a:gd name="connsiteY17" fmla="*/ 296090 h 2128749"/>
              <a:gd name="connsiteX18" fmla="*/ 2510133 w 2883039"/>
              <a:gd name="connsiteY18" fmla="*/ 130308 h 2128749"/>
              <a:gd name="connsiteX19" fmla="*/ 2444639 w 2883039"/>
              <a:gd name="connsiteY19" fmla="*/ 52944 h 2128749"/>
              <a:gd name="connsiteX20" fmla="*/ 2394894 w 2883039"/>
              <a:gd name="connsiteY20" fmla="*/ 25309 h 2128749"/>
              <a:gd name="connsiteX21" fmla="*/ 2338898 w 2883039"/>
              <a:gd name="connsiteY21" fmla="*/ 52128 h 2128749"/>
              <a:gd name="connsiteX22" fmla="*/ 2134420 w 2883039"/>
              <a:gd name="connsiteY22" fmla="*/ 30301 h 2128749"/>
              <a:gd name="connsiteX23" fmla="*/ 2100455 w 2883039"/>
              <a:gd name="connsiteY23" fmla="*/ 12834 h 2128749"/>
              <a:gd name="connsiteX24" fmla="*/ 2113154 w 2883039"/>
              <a:gd name="connsiteY24" fmla="*/ 12834 h 2128749"/>
              <a:gd name="connsiteX25" fmla="*/ 1789327 w 2883039"/>
              <a:gd name="connsiteY25" fmla="*/ 89836 h 2128749"/>
              <a:gd name="connsiteX26" fmla="*/ 1733632 w 2883039"/>
              <a:gd name="connsiteY26" fmla="*/ 156992 h 2128749"/>
              <a:gd name="connsiteX27" fmla="*/ 1727632 w 2883039"/>
              <a:gd name="connsiteY27" fmla="*/ 427062 h 2128749"/>
              <a:gd name="connsiteX28" fmla="*/ 1544893 w 2883039"/>
              <a:gd name="connsiteY28" fmla="*/ 630287 h 2128749"/>
              <a:gd name="connsiteX29" fmla="*/ 1310718 w 2883039"/>
              <a:gd name="connsiteY29" fmla="*/ 764102 h 2128749"/>
              <a:gd name="connsiteX30" fmla="*/ 1188054 w 2883039"/>
              <a:gd name="connsiteY30" fmla="*/ 875614 h 2128749"/>
              <a:gd name="connsiteX31" fmla="*/ 719703 w 2883039"/>
              <a:gd name="connsiteY31" fmla="*/ 998277 h 2128749"/>
              <a:gd name="connsiteX32" fmla="*/ 652796 w 2883039"/>
              <a:gd name="connsiteY32" fmla="*/ 1054034 h 2128749"/>
              <a:gd name="connsiteX33" fmla="*/ 518981 w 2883039"/>
              <a:gd name="connsiteY33" fmla="*/ 1377419 h 2128749"/>
              <a:gd name="connsiteX34" fmla="*/ 206747 w 2883039"/>
              <a:gd name="connsiteY34" fmla="*/ 1544687 h 2128749"/>
              <a:gd name="connsiteX35" fmla="*/ 184444 w 2883039"/>
              <a:gd name="connsiteY35" fmla="*/ 1689653 h 2128749"/>
              <a:gd name="connsiteX36" fmla="*/ 106386 w 2883039"/>
              <a:gd name="connsiteY36" fmla="*/ 1801165 h 2128749"/>
              <a:gd name="connsiteX37" fmla="*/ 15629 w 2883039"/>
              <a:gd name="connsiteY37" fmla="*/ 1880004 h 2128749"/>
              <a:gd name="connsiteX38" fmla="*/ 12612 w 2883039"/>
              <a:gd name="connsiteY38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549412 w 2883039"/>
              <a:gd name="connsiteY16" fmla="*/ 194762 h 2128749"/>
              <a:gd name="connsiteX17" fmla="*/ 2525312 w 2883039"/>
              <a:gd name="connsiteY17" fmla="*/ 296090 h 2128749"/>
              <a:gd name="connsiteX18" fmla="*/ 2469160 w 2883039"/>
              <a:gd name="connsiteY18" fmla="*/ 269492 h 2128749"/>
              <a:gd name="connsiteX19" fmla="*/ 2510133 w 2883039"/>
              <a:gd name="connsiteY19" fmla="*/ 130308 h 2128749"/>
              <a:gd name="connsiteX20" fmla="*/ 2444639 w 2883039"/>
              <a:gd name="connsiteY20" fmla="*/ 52944 h 2128749"/>
              <a:gd name="connsiteX21" fmla="*/ 2394894 w 2883039"/>
              <a:gd name="connsiteY21" fmla="*/ 25309 h 2128749"/>
              <a:gd name="connsiteX22" fmla="*/ 2338898 w 2883039"/>
              <a:gd name="connsiteY22" fmla="*/ 52128 h 2128749"/>
              <a:gd name="connsiteX23" fmla="*/ 2134420 w 2883039"/>
              <a:gd name="connsiteY23" fmla="*/ 30301 h 2128749"/>
              <a:gd name="connsiteX24" fmla="*/ 2100455 w 2883039"/>
              <a:gd name="connsiteY24" fmla="*/ 12834 h 2128749"/>
              <a:gd name="connsiteX25" fmla="*/ 2113154 w 2883039"/>
              <a:gd name="connsiteY25" fmla="*/ 12834 h 2128749"/>
              <a:gd name="connsiteX26" fmla="*/ 1789327 w 2883039"/>
              <a:gd name="connsiteY26" fmla="*/ 89836 h 2128749"/>
              <a:gd name="connsiteX27" fmla="*/ 1733632 w 2883039"/>
              <a:gd name="connsiteY27" fmla="*/ 156992 h 2128749"/>
              <a:gd name="connsiteX28" fmla="*/ 1727632 w 2883039"/>
              <a:gd name="connsiteY28" fmla="*/ 427062 h 2128749"/>
              <a:gd name="connsiteX29" fmla="*/ 1544893 w 2883039"/>
              <a:gd name="connsiteY29" fmla="*/ 630287 h 2128749"/>
              <a:gd name="connsiteX30" fmla="*/ 1310718 w 2883039"/>
              <a:gd name="connsiteY30" fmla="*/ 764102 h 2128749"/>
              <a:gd name="connsiteX31" fmla="*/ 1188054 w 2883039"/>
              <a:gd name="connsiteY31" fmla="*/ 875614 h 2128749"/>
              <a:gd name="connsiteX32" fmla="*/ 719703 w 2883039"/>
              <a:gd name="connsiteY32" fmla="*/ 998277 h 2128749"/>
              <a:gd name="connsiteX33" fmla="*/ 652796 w 2883039"/>
              <a:gd name="connsiteY33" fmla="*/ 1054034 h 2128749"/>
              <a:gd name="connsiteX34" fmla="*/ 518981 w 2883039"/>
              <a:gd name="connsiteY34" fmla="*/ 1377419 h 2128749"/>
              <a:gd name="connsiteX35" fmla="*/ 206747 w 2883039"/>
              <a:gd name="connsiteY35" fmla="*/ 1544687 h 2128749"/>
              <a:gd name="connsiteX36" fmla="*/ 184444 w 2883039"/>
              <a:gd name="connsiteY36" fmla="*/ 1689653 h 2128749"/>
              <a:gd name="connsiteX37" fmla="*/ 106386 w 2883039"/>
              <a:gd name="connsiteY37" fmla="*/ 1801165 h 2128749"/>
              <a:gd name="connsiteX38" fmla="*/ 15629 w 2883039"/>
              <a:gd name="connsiteY38" fmla="*/ 1880004 h 2128749"/>
              <a:gd name="connsiteX39" fmla="*/ 12612 w 2883039"/>
              <a:gd name="connsiteY39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549412 w 2883039"/>
              <a:gd name="connsiteY16" fmla="*/ 194762 h 2128749"/>
              <a:gd name="connsiteX17" fmla="*/ 2525312 w 2883039"/>
              <a:gd name="connsiteY17" fmla="*/ 296090 h 2128749"/>
              <a:gd name="connsiteX18" fmla="*/ 2469160 w 2883039"/>
              <a:gd name="connsiteY18" fmla="*/ 269492 h 2128749"/>
              <a:gd name="connsiteX19" fmla="*/ 2483005 w 2883039"/>
              <a:gd name="connsiteY19" fmla="*/ 162960 h 2128749"/>
              <a:gd name="connsiteX20" fmla="*/ 2444639 w 2883039"/>
              <a:gd name="connsiteY20" fmla="*/ 52944 h 2128749"/>
              <a:gd name="connsiteX21" fmla="*/ 2394894 w 2883039"/>
              <a:gd name="connsiteY21" fmla="*/ 25309 h 2128749"/>
              <a:gd name="connsiteX22" fmla="*/ 2338898 w 2883039"/>
              <a:gd name="connsiteY22" fmla="*/ 52128 h 2128749"/>
              <a:gd name="connsiteX23" fmla="*/ 2134420 w 2883039"/>
              <a:gd name="connsiteY23" fmla="*/ 30301 h 2128749"/>
              <a:gd name="connsiteX24" fmla="*/ 2100455 w 2883039"/>
              <a:gd name="connsiteY24" fmla="*/ 12834 h 2128749"/>
              <a:gd name="connsiteX25" fmla="*/ 2113154 w 2883039"/>
              <a:gd name="connsiteY25" fmla="*/ 12834 h 2128749"/>
              <a:gd name="connsiteX26" fmla="*/ 1789327 w 2883039"/>
              <a:gd name="connsiteY26" fmla="*/ 89836 h 2128749"/>
              <a:gd name="connsiteX27" fmla="*/ 1733632 w 2883039"/>
              <a:gd name="connsiteY27" fmla="*/ 156992 h 2128749"/>
              <a:gd name="connsiteX28" fmla="*/ 1727632 w 2883039"/>
              <a:gd name="connsiteY28" fmla="*/ 427062 h 2128749"/>
              <a:gd name="connsiteX29" fmla="*/ 1544893 w 2883039"/>
              <a:gd name="connsiteY29" fmla="*/ 630287 h 2128749"/>
              <a:gd name="connsiteX30" fmla="*/ 1310718 w 2883039"/>
              <a:gd name="connsiteY30" fmla="*/ 764102 h 2128749"/>
              <a:gd name="connsiteX31" fmla="*/ 1188054 w 2883039"/>
              <a:gd name="connsiteY31" fmla="*/ 875614 h 2128749"/>
              <a:gd name="connsiteX32" fmla="*/ 719703 w 2883039"/>
              <a:gd name="connsiteY32" fmla="*/ 998277 h 2128749"/>
              <a:gd name="connsiteX33" fmla="*/ 652796 w 2883039"/>
              <a:gd name="connsiteY33" fmla="*/ 1054034 h 2128749"/>
              <a:gd name="connsiteX34" fmla="*/ 518981 w 2883039"/>
              <a:gd name="connsiteY34" fmla="*/ 1377419 h 2128749"/>
              <a:gd name="connsiteX35" fmla="*/ 206747 w 2883039"/>
              <a:gd name="connsiteY35" fmla="*/ 1544687 h 2128749"/>
              <a:gd name="connsiteX36" fmla="*/ 184444 w 2883039"/>
              <a:gd name="connsiteY36" fmla="*/ 1689653 h 2128749"/>
              <a:gd name="connsiteX37" fmla="*/ 106386 w 2883039"/>
              <a:gd name="connsiteY37" fmla="*/ 1801165 h 2128749"/>
              <a:gd name="connsiteX38" fmla="*/ 15629 w 2883039"/>
              <a:gd name="connsiteY38" fmla="*/ 1880004 h 2128749"/>
              <a:gd name="connsiteX39" fmla="*/ 12612 w 2883039"/>
              <a:gd name="connsiteY39" fmla="*/ 2035005 h 2128749"/>
              <a:gd name="connsiteX0" fmla="*/ 99748 w 2883039"/>
              <a:gd name="connsiteY0" fmla="*/ 2043364 h 2128749"/>
              <a:gd name="connsiteX1" fmla="*/ 340690 w 2883039"/>
              <a:gd name="connsiteY1" fmla="*/ 2118632 h 2128749"/>
              <a:gd name="connsiteX2" fmla="*/ 667211 w 2883039"/>
              <a:gd name="connsiteY2" fmla="*/ 2118366 h 2128749"/>
              <a:gd name="connsiteX3" fmla="*/ 1020464 w 2883039"/>
              <a:gd name="connsiteY3" fmla="*/ 2056335 h 2128749"/>
              <a:gd name="connsiteX4" fmla="*/ 1043088 w 2883039"/>
              <a:gd name="connsiteY4" fmla="*/ 1622746 h 2128749"/>
              <a:gd name="connsiteX5" fmla="*/ 2158210 w 2883039"/>
              <a:gd name="connsiteY5" fmla="*/ 1611595 h 2128749"/>
              <a:gd name="connsiteX6" fmla="*/ 2147059 w 2883039"/>
              <a:gd name="connsiteY6" fmla="*/ 764102 h 2128749"/>
              <a:gd name="connsiteX7" fmla="*/ 2303176 w 2883039"/>
              <a:gd name="connsiteY7" fmla="*/ 663741 h 2128749"/>
              <a:gd name="connsiteX8" fmla="*/ 2648864 w 2883039"/>
              <a:gd name="connsiteY8" fmla="*/ 485321 h 2128749"/>
              <a:gd name="connsiteX9" fmla="*/ 2883039 w 2883039"/>
              <a:gd name="connsiteY9" fmla="*/ 496473 h 2128749"/>
              <a:gd name="connsiteX10" fmla="*/ 2883039 w 2883039"/>
              <a:gd name="connsiteY10" fmla="*/ 329204 h 2128749"/>
              <a:gd name="connsiteX11" fmla="*/ 2838435 w 2883039"/>
              <a:gd name="connsiteY11" fmla="*/ 251146 h 2128749"/>
              <a:gd name="connsiteX12" fmla="*/ 2827283 w 2883039"/>
              <a:gd name="connsiteY12" fmla="*/ 217692 h 2128749"/>
              <a:gd name="connsiteX13" fmla="*/ 2771527 w 2883039"/>
              <a:gd name="connsiteY13" fmla="*/ 195390 h 2128749"/>
              <a:gd name="connsiteX14" fmla="*/ 2760376 w 2883039"/>
              <a:gd name="connsiteY14" fmla="*/ 239995 h 2128749"/>
              <a:gd name="connsiteX15" fmla="*/ 2637713 w 2883039"/>
              <a:gd name="connsiteY15" fmla="*/ 206541 h 2128749"/>
              <a:gd name="connsiteX16" fmla="*/ 2549412 w 2883039"/>
              <a:gd name="connsiteY16" fmla="*/ 194762 h 2128749"/>
              <a:gd name="connsiteX17" fmla="*/ 2525312 w 2883039"/>
              <a:gd name="connsiteY17" fmla="*/ 296090 h 2128749"/>
              <a:gd name="connsiteX18" fmla="*/ 2469160 w 2883039"/>
              <a:gd name="connsiteY18" fmla="*/ 269492 h 2128749"/>
              <a:gd name="connsiteX19" fmla="*/ 2483005 w 2883039"/>
              <a:gd name="connsiteY19" fmla="*/ 162960 h 2128749"/>
              <a:gd name="connsiteX20" fmla="*/ 2423540 w 2883039"/>
              <a:gd name="connsiteY20" fmla="*/ 72535 h 2128749"/>
              <a:gd name="connsiteX21" fmla="*/ 2394894 w 2883039"/>
              <a:gd name="connsiteY21" fmla="*/ 25309 h 2128749"/>
              <a:gd name="connsiteX22" fmla="*/ 2338898 w 2883039"/>
              <a:gd name="connsiteY22" fmla="*/ 52128 h 2128749"/>
              <a:gd name="connsiteX23" fmla="*/ 2134420 w 2883039"/>
              <a:gd name="connsiteY23" fmla="*/ 30301 h 2128749"/>
              <a:gd name="connsiteX24" fmla="*/ 2100455 w 2883039"/>
              <a:gd name="connsiteY24" fmla="*/ 12834 h 2128749"/>
              <a:gd name="connsiteX25" fmla="*/ 2113154 w 2883039"/>
              <a:gd name="connsiteY25" fmla="*/ 12834 h 2128749"/>
              <a:gd name="connsiteX26" fmla="*/ 1789327 w 2883039"/>
              <a:gd name="connsiteY26" fmla="*/ 89836 h 2128749"/>
              <a:gd name="connsiteX27" fmla="*/ 1733632 w 2883039"/>
              <a:gd name="connsiteY27" fmla="*/ 156992 h 2128749"/>
              <a:gd name="connsiteX28" fmla="*/ 1727632 w 2883039"/>
              <a:gd name="connsiteY28" fmla="*/ 427062 h 2128749"/>
              <a:gd name="connsiteX29" fmla="*/ 1544893 w 2883039"/>
              <a:gd name="connsiteY29" fmla="*/ 630287 h 2128749"/>
              <a:gd name="connsiteX30" fmla="*/ 1310718 w 2883039"/>
              <a:gd name="connsiteY30" fmla="*/ 764102 h 2128749"/>
              <a:gd name="connsiteX31" fmla="*/ 1188054 w 2883039"/>
              <a:gd name="connsiteY31" fmla="*/ 875614 h 2128749"/>
              <a:gd name="connsiteX32" fmla="*/ 719703 w 2883039"/>
              <a:gd name="connsiteY32" fmla="*/ 998277 h 2128749"/>
              <a:gd name="connsiteX33" fmla="*/ 652796 w 2883039"/>
              <a:gd name="connsiteY33" fmla="*/ 1054034 h 2128749"/>
              <a:gd name="connsiteX34" fmla="*/ 518981 w 2883039"/>
              <a:gd name="connsiteY34" fmla="*/ 1377419 h 2128749"/>
              <a:gd name="connsiteX35" fmla="*/ 206747 w 2883039"/>
              <a:gd name="connsiteY35" fmla="*/ 1544687 h 2128749"/>
              <a:gd name="connsiteX36" fmla="*/ 184444 w 2883039"/>
              <a:gd name="connsiteY36" fmla="*/ 1689653 h 2128749"/>
              <a:gd name="connsiteX37" fmla="*/ 106386 w 2883039"/>
              <a:gd name="connsiteY37" fmla="*/ 1801165 h 2128749"/>
              <a:gd name="connsiteX38" fmla="*/ 15629 w 2883039"/>
              <a:gd name="connsiteY38" fmla="*/ 1880004 h 2128749"/>
              <a:gd name="connsiteX39" fmla="*/ 12612 w 2883039"/>
              <a:gd name="connsiteY39" fmla="*/ 2035005 h 2128749"/>
              <a:gd name="connsiteX0" fmla="*/ 99748 w 2883039"/>
              <a:gd name="connsiteY0" fmla="*/ 2060502 h 2145887"/>
              <a:gd name="connsiteX1" fmla="*/ 340690 w 2883039"/>
              <a:gd name="connsiteY1" fmla="*/ 2135770 h 2145887"/>
              <a:gd name="connsiteX2" fmla="*/ 667211 w 2883039"/>
              <a:gd name="connsiteY2" fmla="*/ 2135504 h 2145887"/>
              <a:gd name="connsiteX3" fmla="*/ 1020464 w 2883039"/>
              <a:gd name="connsiteY3" fmla="*/ 2073473 h 2145887"/>
              <a:gd name="connsiteX4" fmla="*/ 1043088 w 2883039"/>
              <a:gd name="connsiteY4" fmla="*/ 1639884 h 2145887"/>
              <a:gd name="connsiteX5" fmla="*/ 2158210 w 2883039"/>
              <a:gd name="connsiteY5" fmla="*/ 1628733 h 2145887"/>
              <a:gd name="connsiteX6" fmla="*/ 2147059 w 2883039"/>
              <a:gd name="connsiteY6" fmla="*/ 781240 h 2145887"/>
              <a:gd name="connsiteX7" fmla="*/ 2303176 w 2883039"/>
              <a:gd name="connsiteY7" fmla="*/ 680879 h 2145887"/>
              <a:gd name="connsiteX8" fmla="*/ 2648864 w 2883039"/>
              <a:gd name="connsiteY8" fmla="*/ 502459 h 2145887"/>
              <a:gd name="connsiteX9" fmla="*/ 2883039 w 2883039"/>
              <a:gd name="connsiteY9" fmla="*/ 513611 h 2145887"/>
              <a:gd name="connsiteX10" fmla="*/ 2883039 w 2883039"/>
              <a:gd name="connsiteY10" fmla="*/ 346342 h 2145887"/>
              <a:gd name="connsiteX11" fmla="*/ 2838435 w 2883039"/>
              <a:gd name="connsiteY11" fmla="*/ 268284 h 2145887"/>
              <a:gd name="connsiteX12" fmla="*/ 2827283 w 2883039"/>
              <a:gd name="connsiteY12" fmla="*/ 234830 h 2145887"/>
              <a:gd name="connsiteX13" fmla="*/ 2771527 w 2883039"/>
              <a:gd name="connsiteY13" fmla="*/ 212528 h 2145887"/>
              <a:gd name="connsiteX14" fmla="*/ 2760376 w 2883039"/>
              <a:gd name="connsiteY14" fmla="*/ 257133 h 2145887"/>
              <a:gd name="connsiteX15" fmla="*/ 2637713 w 2883039"/>
              <a:gd name="connsiteY15" fmla="*/ 223679 h 2145887"/>
              <a:gd name="connsiteX16" fmla="*/ 2549412 w 2883039"/>
              <a:gd name="connsiteY16" fmla="*/ 211900 h 2145887"/>
              <a:gd name="connsiteX17" fmla="*/ 2525312 w 2883039"/>
              <a:gd name="connsiteY17" fmla="*/ 313228 h 2145887"/>
              <a:gd name="connsiteX18" fmla="*/ 2469160 w 2883039"/>
              <a:gd name="connsiteY18" fmla="*/ 286630 h 2145887"/>
              <a:gd name="connsiteX19" fmla="*/ 2483005 w 2883039"/>
              <a:gd name="connsiteY19" fmla="*/ 180098 h 2145887"/>
              <a:gd name="connsiteX20" fmla="*/ 2423540 w 2883039"/>
              <a:gd name="connsiteY20" fmla="*/ 89673 h 2145887"/>
              <a:gd name="connsiteX21" fmla="*/ 2373795 w 2883039"/>
              <a:gd name="connsiteY21" fmla="*/ 0 h 2145887"/>
              <a:gd name="connsiteX22" fmla="*/ 2338898 w 2883039"/>
              <a:gd name="connsiteY22" fmla="*/ 69266 h 2145887"/>
              <a:gd name="connsiteX23" fmla="*/ 2134420 w 2883039"/>
              <a:gd name="connsiteY23" fmla="*/ 47439 h 2145887"/>
              <a:gd name="connsiteX24" fmla="*/ 2100455 w 2883039"/>
              <a:gd name="connsiteY24" fmla="*/ 29972 h 2145887"/>
              <a:gd name="connsiteX25" fmla="*/ 2113154 w 2883039"/>
              <a:gd name="connsiteY25" fmla="*/ 29972 h 2145887"/>
              <a:gd name="connsiteX26" fmla="*/ 1789327 w 2883039"/>
              <a:gd name="connsiteY26" fmla="*/ 106974 h 2145887"/>
              <a:gd name="connsiteX27" fmla="*/ 1733632 w 2883039"/>
              <a:gd name="connsiteY27" fmla="*/ 174130 h 2145887"/>
              <a:gd name="connsiteX28" fmla="*/ 1727632 w 2883039"/>
              <a:gd name="connsiteY28" fmla="*/ 444200 h 2145887"/>
              <a:gd name="connsiteX29" fmla="*/ 1544893 w 2883039"/>
              <a:gd name="connsiteY29" fmla="*/ 647425 h 2145887"/>
              <a:gd name="connsiteX30" fmla="*/ 1310718 w 2883039"/>
              <a:gd name="connsiteY30" fmla="*/ 781240 h 2145887"/>
              <a:gd name="connsiteX31" fmla="*/ 1188054 w 2883039"/>
              <a:gd name="connsiteY31" fmla="*/ 892752 h 2145887"/>
              <a:gd name="connsiteX32" fmla="*/ 719703 w 2883039"/>
              <a:gd name="connsiteY32" fmla="*/ 1015415 h 2145887"/>
              <a:gd name="connsiteX33" fmla="*/ 652796 w 2883039"/>
              <a:gd name="connsiteY33" fmla="*/ 1071172 h 2145887"/>
              <a:gd name="connsiteX34" fmla="*/ 518981 w 2883039"/>
              <a:gd name="connsiteY34" fmla="*/ 1394557 h 2145887"/>
              <a:gd name="connsiteX35" fmla="*/ 206747 w 2883039"/>
              <a:gd name="connsiteY35" fmla="*/ 1561825 h 2145887"/>
              <a:gd name="connsiteX36" fmla="*/ 184444 w 2883039"/>
              <a:gd name="connsiteY36" fmla="*/ 1706791 h 2145887"/>
              <a:gd name="connsiteX37" fmla="*/ 106386 w 2883039"/>
              <a:gd name="connsiteY37" fmla="*/ 1818303 h 2145887"/>
              <a:gd name="connsiteX38" fmla="*/ 15629 w 2883039"/>
              <a:gd name="connsiteY38" fmla="*/ 1897142 h 2145887"/>
              <a:gd name="connsiteX39" fmla="*/ 12612 w 2883039"/>
              <a:gd name="connsiteY39" fmla="*/ 2052143 h 2145887"/>
              <a:gd name="connsiteX0" fmla="*/ 99748 w 2883039"/>
              <a:gd name="connsiteY0" fmla="*/ 2068025 h 2153410"/>
              <a:gd name="connsiteX1" fmla="*/ 340690 w 2883039"/>
              <a:gd name="connsiteY1" fmla="*/ 2143293 h 2153410"/>
              <a:gd name="connsiteX2" fmla="*/ 667211 w 2883039"/>
              <a:gd name="connsiteY2" fmla="*/ 2143027 h 2153410"/>
              <a:gd name="connsiteX3" fmla="*/ 1020464 w 2883039"/>
              <a:gd name="connsiteY3" fmla="*/ 2080996 h 2153410"/>
              <a:gd name="connsiteX4" fmla="*/ 1043088 w 2883039"/>
              <a:gd name="connsiteY4" fmla="*/ 1647407 h 2153410"/>
              <a:gd name="connsiteX5" fmla="*/ 2158210 w 2883039"/>
              <a:gd name="connsiteY5" fmla="*/ 1636256 h 2153410"/>
              <a:gd name="connsiteX6" fmla="*/ 2147059 w 2883039"/>
              <a:gd name="connsiteY6" fmla="*/ 788763 h 2153410"/>
              <a:gd name="connsiteX7" fmla="*/ 2303176 w 2883039"/>
              <a:gd name="connsiteY7" fmla="*/ 688402 h 2153410"/>
              <a:gd name="connsiteX8" fmla="*/ 2648864 w 2883039"/>
              <a:gd name="connsiteY8" fmla="*/ 509982 h 2153410"/>
              <a:gd name="connsiteX9" fmla="*/ 2883039 w 2883039"/>
              <a:gd name="connsiteY9" fmla="*/ 521134 h 2153410"/>
              <a:gd name="connsiteX10" fmla="*/ 2883039 w 2883039"/>
              <a:gd name="connsiteY10" fmla="*/ 353865 h 2153410"/>
              <a:gd name="connsiteX11" fmla="*/ 2838435 w 2883039"/>
              <a:gd name="connsiteY11" fmla="*/ 275807 h 2153410"/>
              <a:gd name="connsiteX12" fmla="*/ 2827283 w 2883039"/>
              <a:gd name="connsiteY12" fmla="*/ 242353 h 2153410"/>
              <a:gd name="connsiteX13" fmla="*/ 2771527 w 2883039"/>
              <a:gd name="connsiteY13" fmla="*/ 220051 h 2153410"/>
              <a:gd name="connsiteX14" fmla="*/ 2760376 w 2883039"/>
              <a:gd name="connsiteY14" fmla="*/ 264656 h 2153410"/>
              <a:gd name="connsiteX15" fmla="*/ 2637713 w 2883039"/>
              <a:gd name="connsiteY15" fmla="*/ 231202 h 2153410"/>
              <a:gd name="connsiteX16" fmla="*/ 2549412 w 2883039"/>
              <a:gd name="connsiteY16" fmla="*/ 219423 h 2153410"/>
              <a:gd name="connsiteX17" fmla="*/ 2525312 w 2883039"/>
              <a:gd name="connsiteY17" fmla="*/ 320751 h 2153410"/>
              <a:gd name="connsiteX18" fmla="*/ 2469160 w 2883039"/>
              <a:gd name="connsiteY18" fmla="*/ 294153 h 2153410"/>
              <a:gd name="connsiteX19" fmla="*/ 2483005 w 2883039"/>
              <a:gd name="connsiteY19" fmla="*/ 187621 h 2153410"/>
              <a:gd name="connsiteX20" fmla="*/ 2423540 w 2883039"/>
              <a:gd name="connsiteY20" fmla="*/ 97196 h 2153410"/>
              <a:gd name="connsiteX21" fmla="*/ 2373795 w 2883039"/>
              <a:gd name="connsiteY21" fmla="*/ 7523 h 2153410"/>
              <a:gd name="connsiteX22" fmla="*/ 2275600 w 2883039"/>
              <a:gd name="connsiteY22" fmla="*/ 34343 h 2153410"/>
              <a:gd name="connsiteX23" fmla="*/ 2134420 w 2883039"/>
              <a:gd name="connsiteY23" fmla="*/ 54962 h 2153410"/>
              <a:gd name="connsiteX24" fmla="*/ 2100455 w 2883039"/>
              <a:gd name="connsiteY24" fmla="*/ 37495 h 2153410"/>
              <a:gd name="connsiteX25" fmla="*/ 2113154 w 2883039"/>
              <a:gd name="connsiteY25" fmla="*/ 37495 h 2153410"/>
              <a:gd name="connsiteX26" fmla="*/ 1789327 w 2883039"/>
              <a:gd name="connsiteY26" fmla="*/ 114497 h 2153410"/>
              <a:gd name="connsiteX27" fmla="*/ 1733632 w 2883039"/>
              <a:gd name="connsiteY27" fmla="*/ 181653 h 2153410"/>
              <a:gd name="connsiteX28" fmla="*/ 1727632 w 2883039"/>
              <a:gd name="connsiteY28" fmla="*/ 451723 h 2153410"/>
              <a:gd name="connsiteX29" fmla="*/ 1544893 w 2883039"/>
              <a:gd name="connsiteY29" fmla="*/ 654948 h 2153410"/>
              <a:gd name="connsiteX30" fmla="*/ 1310718 w 2883039"/>
              <a:gd name="connsiteY30" fmla="*/ 788763 h 2153410"/>
              <a:gd name="connsiteX31" fmla="*/ 1188054 w 2883039"/>
              <a:gd name="connsiteY31" fmla="*/ 900275 h 2153410"/>
              <a:gd name="connsiteX32" fmla="*/ 719703 w 2883039"/>
              <a:gd name="connsiteY32" fmla="*/ 1022938 h 2153410"/>
              <a:gd name="connsiteX33" fmla="*/ 652796 w 2883039"/>
              <a:gd name="connsiteY33" fmla="*/ 1078695 h 2153410"/>
              <a:gd name="connsiteX34" fmla="*/ 518981 w 2883039"/>
              <a:gd name="connsiteY34" fmla="*/ 1402080 h 2153410"/>
              <a:gd name="connsiteX35" fmla="*/ 206747 w 2883039"/>
              <a:gd name="connsiteY35" fmla="*/ 1569348 h 2153410"/>
              <a:gd name="connsiteX36" fmla="*/ 184444 w 2883039"/>
              <a:gd name="connsiteY36" fmla="*/ 1714314 h 2153410"/>
              <a:gd name="connsiteX37" fmla="*/ 106386 w 2883039"/>
              <a:gd name="connsiteY37" fmla="*/ 1825826 h 2153410"/>
              <a:gd name="connsiteX38" fmla="*/ 15629 w 2883039"/>
              <a:gd name="connsiteY38" fmla="*/ 1904665 h 2153410"/>
              <a:gd name="connsiteX39" fmla="*/ 12612 w 2883039"/>
              <a:gd name="connsiteY39" fmla="*/ 2059666 h 2153410"/>
              <a:gd name="connsiteX0" fmla="*/ 99748 w 2883039"/>
              <a:gd name="connsiteY0" fmla="*/ 2060502 h 2145887"/>
              <a:gd name="connsiteX1" fmla="*/ 340690 w 2883039"/>
              <a:gd name="connsiteY1" fmla="*/ 2135770 h 2145887"/>
              <a:gd name="connsiteX2" fmla="*/ 667211 w 2883039"/>
              <a:gd name="connsiteY2" fmla="*/ 2135504 h 2145887"/>
              <a:gd name="connsiteX3" fmla="*/ 1020464 w 2883039"/>
              <a:gd name="connsiteY3" fmla="*/ 2073473 h 2145887"/>
              <a:gd name="connsiteX4" fmla="*/ 1043088 w 2883039"/>
              <a:gd name="connsiteY4" fmla="*/ 1639884 h 2145887"/>
              <a:gd name="connsiteX5" fmla="*/ 2158210 w 2883039"/>
              <a:gd name="connsiteY5" fmla="*/ 1628733 h 2145887"/>
              <a:gd name="connsiteX6" fmla="*/ 2147059 w 2883039"/>
              <a:gd name="connsiteY6" fmla="*/ 781240 h 2145887"/>
              <a:gd name="connsiteX7" fmla="*/ 2303176 w 2883039"/>
              <a:gd name="connsiteY7" fmla="*/ 680879 h 2145887"/>
              <a:gd name="connsiteX8" fmla="*/ 2648864 w 2883039"/>
              <a:gd name="connsiteY8" fmla="*/ 502459 h 2145887"/>
              <a:gd name="connsiteX9" fmla="*/ 2883039 w 2883039"/>
              <a:gd name="connsiteY9" fmla="*/ 513611 h 2145887"/>
              <a:gd name="connsiteX10" fmla="*/ 2883039 w 2883039"/>
              <a:gd name="connsiteY10" fmla="*/ 346342 h 2145887"/>
              <a:gd name="connsiteX11" fmla="*/ 2838435 w 2883039"/>
              <a:gd name="connsiteY11" fmla="*/ 268284 h 2145887"/>
              <a:gd name="connsiteX12" fmla="*/ 2827283 w 2883039"/>
              <a:gd name="connsiteY12" fmla="*/ 234830 h 2145887"/>
              <a:gd name="connsiteX13" fmla="*/ 2771527 w 2883039"/>
              <a:gd name="connsiteY13" fmla="*/ 212528 h 2145887"/>
              <a:gd name="connsiteX14" fmla="*/ 2760376 w 2883039"/>
              <a:gd name="connsiteY14" fmla="*/ 257133 h 2145887"/>
              <a:gd name="connsiteX15" fmla="*/ 2637713 w 2883039"/>
              <a:gd name="connsiteY15" fmla="*/ 223679 h 2145887"/>
              <a:gd name="connsiteX16" fmla="*/ 2549412 w 2883039"/>
              <a:gd name="connsiteY16" fmla="*/ 211900 h 2145887"/>
              <a:gd name="connsiteX17" fmla="*/ 2525312 w 2883039"/>
              <a:gd name="connsiteY17" fmla="*/ 313228 h 2145887"/>
              <a:gd name="connsiteX18" fmla="*/ 2469160 w 2883039"/>
              <a:gd name="connsiteY18" fmla="*/ 286630 h 2145887"/>
              <a:gd name="connsiteX19" fmla="*/ 2483005 w 2883039"/>
              <a:gd name="connsiteY19" fmla="*/ 180098 h 2145887"/>
              <a:gd name="connsiteX20" fmla="*/ 2423540 w 2883039"/>
              <a:gd name="connsiteY20" fmla="*/ 89673 h 2145887"/>
              <a:gd name="connsiteX21" fmla="*/ 2373795 w 2883039"/>
              <a:gd name="connsiteY21" fmla="*/ 0 h 2145887"/>
              <a:gd name="connsiteX22" fmla="*/ 2275600 w 2883039"/>
              <a:gd name="connsiteY22" fmla="*/ 26820 h 2145887"/>
              <a:gd name="connsiteX23" fmla="*/ 2134420 w 2883039"/>
              <a:gd name="connsiteY23" fmla="*/ 47439 h 2145887"/>
              <a:gd name="connsiteX24" fmla="*/ 2100455 w 2883039"/>
              <a:gd name="connsiteY24" fmla="*/ 29972 h 2145887"/>
              <a:gd name="connsiteX25" fmla="*/ 2113154 w 2883039"/>
              <a:gd name="connsiteY25" fmla="*/ 29972 h 2145887"/>
              <a:gd name="connsiteX26" fmla="*/ 1789327 w 2883039"/>
              <a:gd name="connsiteY26" fmla="*/ 106974 h 2145887"/>
              <a:gd name="connsiteX27" fmla="*/ 1733632 w 2883039"/>
              <a:gd name="connsiteY27" fmla="*/ 174130 h 2145887"/>
              <a:gd name="connsiteX28" fmla="*/ 1727632 w 2883039"/>
              <a:gd name="connsiteY28" fmla="*/ 444200 h 2145887"/>
              <a:gd name="connsiteX29" fmla="*/ 1544893 w 2883039"/>
              <a:gd name="connsiteY29" fmla="*/ 647425 h 2145887"/>
              <a:gd name="connsiteX30" fmla="*/ 1310718 w 2883039"/>
              <a:gd name="connsiteY30" fmla="*/ 781240 h 2145887"/>
              <a:gd name="connsiteX31" fmla="*/ 1188054 w 2883039"/>
              <a:gd name="connsiteY31" fmla="*/ 892752 h 2145887"/>
              <a:gd name="connsiteX32" fmla="*/ 719703 w 2883039"/>
              <a:gd name="connsiteY32" fmla="*/ 1015415 h 2145887"/>
              <a:gd name="connsiteX33" fmla="*/ 652796 w 2883039"/>
              <a:gd name="connsiteY33" fmla="*/ 1071172 h 2145887"/>
              <a:gd name="connsiteX34" fmla="*/ 518981 w 2883039"/>
              <a:gd name="connsiteY34" fmla="*/ 1394557 h 2145887"/>
              <a:gd name="connsiteX35" fmla="*/ 206747 w 2883039"/>
              <a:gd name="connsiteY35" fmla="*/ 1561825 h 2145887"/>
              <a:gd name="connsiteX36" fmla="*/ 184444 w 2883039"/>
              <a:gd name="connsiteY36" fmla="*/ 1706791 h 2145887"/>
              <a:gd name="connsiteX37" fmla="*/ 106386 w 2883039"/>
              <a:gd name="connsiteY37" fmla="*/ 1818303 h 2145887"/>
              <a:gd name="connsiteX38" fmla="*/ 15629 w 2883039"/>
              <a:gd name="connsiteY38" fmla="*/ 1897142 h 2145887"/>
              <a:gd name="connsiteX39" fmla="*/ 12612 w 2883039"/>
              <a:gd name="connsiteY39" fmla="*/ 2052143 h 2145887"/>
              <a:gd name="connsiteX0" fmla="*/ 99748 w 2883039"/>
              <a:gd name="connsiteY0" fmla="*/ 2060502 h 2145887"/>
              <a:gd name="connsiteX1" fmla="*/ 340690 w 2883039"/>
              <a:gd name="connsiteY1" fmla="*/ 2135770 h 2145887"/>
              <a:gd name="connsiteX2" fmla="*/ 667211 w 2883039"/>
              <a:gd name="connsiteY2" fmla="*/ 2135504 h 2145887"/>
              <a:gd name="connsiteX3" fmla="*/ 1020464 w 2883039"/>
              <a:gd name="connsiteY3" fmla="*/ 2073473 h 2145887"/>
              <a:gd name="connsiteX4" fmla="*/ 1043088 w 2883039"/>
              <a:gd name="connsiteY4" fmla="*/ 1639884 h 2145887"/>
              <a:gd name="connsiteX5" fmla="*/ 2158210 w 2883039"/>
              <a:gd name="connsiteY5" fmla="*/ 1628733 h 2145887"/>
              <a:gd name="connsiteX6" fmla="*/ 2147059 w 2883039"/>
              <a:gd name="connsiteY6" fmla="*/ 781240 h 2145887"/>
              <a:gd name="connsiteX7" fmla="*/ 2303176 w 2883039"/>
              <a:gd name="connsiteY7" fmla="*/ 680879 h 2145887"/>
              <a:gd name="connsiteX8" fmla="*/ 2648864 w 2883039"/>
              <a:gd name="connsiteY8" fmla="*/ 502459 h 2145887"/>
              <a:gd name="connsiteX9" fmla="*/ 2883039 w 2883039"/>
              <a:gd name="connsiteY9" fmla="*/ 513611 h 2145887"/>
              <a:gd name="connsiteX10" fmla="*/ 2883039 w 2883039"/>
              <a:gd name="connsiteY10" fmla="*/ 346342 h 2145887"/>
              <a:gd name="connsiteX11" fmla="*/ 2838435 w 2883039"/>
              <a:gd name="connsiteY11" fmla="*/ 268284 h 2145887"/>
              <a:gd name="connsiteX12" fmla="*/ 2827283 w 2883039"/>
              <a:gd name="connsiteY12" fmla="*/ 234830 h 2145887"/>
              <a:gd name="connsiteX13" fmla="*/ 2771527 w 2883039"/>
              <a:gd name="connsiteY13" fmla="*/ 212528 h 2145887"/>
              <a:gd name="connsiteX14" fmla="*/ 2760376 w 2883039"/>
              <a:gd name="connsiteY14" fmla="*/ 257133 h 2145887"/>
              <a:gd name="connsiteX15" fmla="*/ 2637713 w 2883039"/>
              <a:gd name="connsiteY15" fmla="*/ 223679 h 2145887"/>
              <a:gd name="connsiteX16" fmla="*/ 2549412 w 2883039"/>
              <a:gd name="connsiteY16" fmla="*/ 211900 h 2145887"/>
              <a:gd name="connsiteX17" fmla="*/ 2525312 w 2883039"/>
              <a:gd name="connsiteY17" fmla="*/ 313228 h 2145887"/>
              <a:gd name="connsiteX18" fmla="*/ 2469160 w 2883039"/>
              <a:gd name="connsiteY18" fmla="*/ 286630 h 2145887"/>
              <a:gd name="connsiteX19" fmla="*/ 2483005 w 2883039"/>
              <a:gd name="connsiteY19" fmla="*/ 180098 h 2145887"/>
              <a:gd name="connsiteX20" fmla="*/ 2423540 w 2883039"/>
              <a:gd name="connsiteY20" fmla="*/ 89673 h 2145887"/>
              <a:gd name="connsiteX21" fmla="*/ 2373795 w 2883039"/>
              <a:gd name="connsiteY21" fmla="*/ 0 h 2145887"/>
              <a:gd name="connsiteX22" fmla="*/ 2320813 w 2883039"/>
              <a:gd name="connsiteY22" fmla="*/ 33350 h 2145887"/>
              <a:gd name="connsiteX23" fmla="*/ 2134420 w 2883039"/>
              <a:gd name="connsiteY23" fmla="*/ 47439 h 2145887"/>
              <a:gd name="connsiteX24" fmla="*/ 2100455 w 2883039"/>
              <a:gd name="connsiteY24" fmla="*/ 29972 h 2145887"/>
              <a:gd name="connsiteX25" fmla="*/ 2113154 w 2883039"/>
              <a:gd name="connsiteY25" fmla="*/ 29972 h 2145887"/>
              <a:gd name="connsiteX26" fmla="*/ 1789327 w 2883039"/>
              <a:gd name="connsiteY26" fmla="*/ 106974 h 2145887"/>
              <a:gd name="connsiteX27" fmla="*/ 1733632 w 2883039"/>
              <a:gd name="connsiteY27" fmla="*/ 174130 h 2145887"/>
              <a:gd name="connsiteX28" fmla="*/ 1727632 w 2883039"/>
              <a:gd name="connsiteY28" fmla="*/ 444200 h 2145887"/>
              <a:gd name="connsiteX29" fmla="*/ 1544893 w 2883039"/>
              <a:gd name="connsiteY29" fmla="*/ 647425 h 2145887"/>
              <a:gd name="connsiteX30" fmla="*/ 1310718 w 2883039"/>
              <a:gd name="connsiteY30" fmla="*/ 781240 h 2145887"/>
              <a:gd name="connsiteX31" fmla="*/ 1188054 w 2883039"/>
              <a:gd name="connsiteY31" fmla="*/ 892752 h 2145887"/>
              <a:gd name="connsiteX32" fmla="*/ 719703 w 2883039"/>
              <a:gd name="connsiteY32" fmla="*/ 1015415 h 2145887"/>
              <a:gd name="connsiteX33" fmla="*/ 652796 w 2883039"/>
              <a:gd name="connsiteY33" fmla="*/ 1071172 h 2145887"/>
              <a:gd name="connsiteX34" fmla="*/ 518981 w 2883039"/>
              <a:gd name="connsiteY34" fmla="*/ 1394557 h 2145887"/>
              <a:gd name="connsiteX35" fmla="*/ 206747 w 2883039"/>
              <a:gd name="connsiteY35" fmla="*/ 1561825 h 2145887"/>
              <a:gd name="connsiteX36" fmla="*/ 184444 w 2883039"/>
              <a:gd name="connsiteY36" fmla="*/ 1706791 h 2145887"/>
              <a:gd name="connsiteX37" fmla="*/ 106386 w 2883039"/>
              <a:gd name="connsiteY37" fmla="*/ 1818303 h 2145887"/>
              <a:gd name="connsiteX38" fmla="*/ 15629 w 2883039"/>
              <a:gd name="connsiteY38" fmla="*/ 1897142 h 2145887"/>
              <a:gd name="connsiteX39" fmla="*/ 12612 w 2883039"/>
              <a:gd name="connsiteY39" fmla="*/ 2052143 h 2145887"/>
              <a:gd name="connsiteX0" fmla="*/ 99748 w 2883039"/>
              <a:gd name="connsiteY0" fmla="*/ 2060502 h 2145887"/>
              <a:gd name="connsiteX1" fmla="*/ 340690 w 2883039"/>
              <a:gd name="connsiteY1" fmla="*/ 2135770 h 2145887"/>
              <a:gd name="connsiteX2" fmla="*/ 667211 w 2883039"/>
              <a:gd name="connsiteY2" fmla="*/ 2135504 h 2145887"/>
              <a:gd name="connsiteX3" fmla="*/ 1020464 w 2883039"/>
              <a:gd name="connsiteY3" fmla="*/ 2073473 h 2145887"/>
              <a:gd name="connsiteX4" fmla="*/ 1043088 w 2883039"/>
              <a:gd name="connsiteY4" fmla="*/ 1639884 h 2145887"/>
              <a:gd name="connsiteX5" fmla="*/ 2158210 w 2883039"/>
              <a:gd name="connsiteY5" fmla="*/ 1628733 h 2145887"/>
              <a:gd name="connsiteX6" fmla="*/ 2147059 w 2883039"/>
              <a:gd name="connsiteY6" fmla="*/ 781240 h 2145887"/>
              <a:gd name="connsiteX7" fmla="*/ 2303176 w 2883039"/>
              <a:gd name="connsiteY7" fmla="*/ 680879 h 2145887"/>
              <a:gd name="connsiteX8" fmla="*/ 2648864 w 2883039"/>
              <a:gd name="connsiteY8" fmla="*/ 502459 h 2145887"/>
              <a:gd name="connsiteX9" fmla="*/ 2883039 w 2883039"/>
              <a:gd name="connsiteY9" fmla="*/ 513611 h 2145887"/>
              <a:gd name="connsiteX10" fmla="*/ 2883039 w 2883039"/>
              <a:gd name="connsiteY10" fmla="*/ 346342 h 2145887"/>
              <a:gd name="connsiteX11" fmla="*/ 2838435 w 2883039"/>
              <a:gd name="connsiteY11" fmla="*/ 268284 h 2145887"/>
              <a:gd name="connsiteX12" fmla="*/ 2827283 w 2883039"/>
              <a:gd name="connsiteY12" fmla="*/ 234830 h 2145887"/>
              <a:gd name="connsiteX13" fmla="*/ 2771527 w 2883039"/>
              <a:gd name="connsiteY13" fmla="*/ 212528 h 2145887"/>
              <a:gd name="connsiteX14" fmla="*/ 2760376 w 2883039"/>
              <a:gd name="connsiteY14" fmla="*/ 257133 h 2145887"/>
              <a:gd name="connsiteX15" fmla="*/ 2637713 w 2883039"/>
              <a:gd name="connsiteY15" fmla="*/ 223679 h 2145887"/>
              <a:gd name="connsiteX16" fmla="*/ 2549412 w 2883039"/>
              <a:gd name="connsiteY16" fmla="*/ 211900 h 2145887"/>
              <a:gd name="connsiteX17" fmla="*/ 2525312 w 2883039"/>
              <a:gd name="connsiteY17" fmla="*/ 313228 h 2145887"/>
              <a:gd name="connsiteX18" fmla="*/ 2469160 w 2883039"/>
              <a:gd name="connsiteY18" fmla="*/ 286630 h 2145887"/>
              <a:gd name="connsiteX19" fmla="*/ 2483005 w 2883039"/>
              <a:gd name="connsiteY19" fmla="*/ 180098 h 2145887"/>
              <a:gd name="connsiteX20" fmla="*/ 2423540 w 2883039"/>
              <a:gd name="connsiteY20" fmla="*/ 89673 h 2145887"/>
              <a:gd name="connsiteX21" fmla="*/ 2373795 w 2883039"/>
              <a:gd name="connsiteY21" fmla="*/ 0 h 2145887"/>
              <a:gd name="connsiteX22" fmla="*/ 2320813 w 2883039"/>
              <a:gd name="connsiteY22" fmla="*/ 33350 h 2145887"/>
              <a:gd name="connsiteX23" fmla="*/ 2134420 w 2883039"/>
              <a:gd name="connsiteY23" fmla="*/ 47439 h 2145887"/>
              <a:gd name="connsiteX24" fmla="*/ 2100455 w 2883039"/>
              <a:gd name="connsiteY24" fmla="*/ 29972 h 2145887"/>
              <a:gd name="connsiteX25" fmla="*/ 1789327 w 2883039"/>
              <a:gd name="connsiteY25" fmla="*/ 106974 h 2145887"/>
              <a:gd name="connsiteX26" fmla="*/ 1733632 w 2883039"/>
              <a:gd name="connsiteY26" fmla="*/ 174130 h 2145887"/>
              <a:gd name="connsiteX27" fmla="*/ 1727632 w 2883039"/>
              <a:gd name="connsiteY27" fmla="*/ 444200 h 2145887"/>
              <a:gd name="connsiteX28" fmla="*/ 1544893 w 2883039"/>
              <a:gd name="connsiteY28" fmla="*/ 647425 h 2145887"/>
              <a:gd name="connsiteX29" fmla="*/ 1310718 w 2883039"/>
              <a:gd name="connsiteY29" fmla="*/ 781240 h 2145887"/>
              <a:gd name="connsiteX30" fmla="*/ 1188054 w 2883039"/>
              <a:gd name="connsiteY30" fmla="*/ 892752 h 2145887"/>
              <a:gd name="connsiteX31" fmla="*/ 719703 w 2883039"/>
              <a:gd name="connsiteY31" fmla="*/ 1015415 h 2145887"/>
              <a:gd name="connsiteX32" fmla="*/ 652796 w 2883039"/>
              <a:gd name="connsiteY32" fmla="*/ 1071172 h 2145887"/>
              <a:gd name="connsiteX33" fmla="*/ 518981 w 2883039"/>
              <a:gd name="connsiteY33" fmla="*/ 1394557 h 2145887"/>
              <a:gd name="connsiteX34" fmla="*/ 206747 w 2883039"/>
              <a:gd name="connsiteY34" fmla="*/ 1561825 h 2145887"/>
              <a:gd name="connsiteX35" fmla="*/ 184444 w 2883039"/>
              <a:gd name="connsiteY35" fmla="*/ 1706791 h 2145887"/>
              <a:gd name="connsiteX36" fmla="*/ 106386 w 2883039"/>
              <a:gd name="connsiteY36" fmla="*/ 1818303 h 2145887"/>
              <a:gd name="connsiteX37" fmla="*/ 15629 w 2883039"/>
              <a:gd name="connsiteY37" fmla="*/ 1897142 h 2145887"/>
              <a:gd name="connsiteX38" fmla="*/ 12612 w 2883039"/>
              <a:gd name="connsiteY38" fmla="*/ 2052143 h 2145887"/>
              <a:gd name="connsiteX0" fmla="*/ 99748 w 2883039"/>
              <a:gd name="connsiteY0" fmla="*/ 2060502 h 2145887"/>
              <a:gd name="connsiteX1" fmla="*/ 340690 w 2883039"/>
              <a:gd name="connsiteY1" fmla="*/ 2135770 h 2145887"/>
              <a:gd name="connsiteX2" fmla="*/ 667211 w 2883039"/>
              <a:gd name="connsiteY2" fmla="*/ 2135504 h 2145887"/>
              <a:gd name="connsiteX3" fmla="*/ 1020464 w 2883039"/>
              <a:gd name="connsiteY3" fmla="*/ 2073473 h 2145887"/>
              <a:gd name="connsiteX4" fmla="*/ 1043088 w 2883039"/>
              <a:gd name="connsiteY4" fmla="*/ 1639884 h 2145887"/>
              <a:gd name="connsiteX5" fmla="*/ 2158210 w 2883039"/>
              <a:gd name="connsiteY5" fmla="*/ 1628733 h 2145887"/>
              <a:gd name="connsiteX6" fmla="*/ 2147059 w 2883039"/>
              <a:gd name="connsiteY6" fmla="*/ 781240 h 2145887"/>
              <a:gd name="connsiteX7" fmla="*/ 2303176 w 2883039"/>
              <a:gd name="connsiteY7" fmla="*/ 680879 h 2145887"/>
              <a:gd name="connsiteX8" fmla="*/ 2648864 w 2883039"/>
              <a:gd name="connsiteY8" fmla="*/ 502459 h 2145887"/>
              <a:gd name="connsiteX9" fmla="*/ 2883039 w 2883039"/>
              <a:gd name="connsiteY9" fmla="*/ 513611 h 2145887"/>
              <a:gd name="connsiteX10" fmla="*/ 2883039 w 2883039"/>
              <a:gd name="connsiteY10" fmla="*/ 346342 h 2145887"/>
              <a:gd name="connsiteX11" fmla="*/ 2838435 w 2883039"/>
              <a:gd name="connsiteY11" fmla="*/ 268284 h 2145887"/>
              <a:gd name="connsiteX12" fmla="*/ 2827283 w 2883039"/>
              <a:gd name="connsiteY12" fmla="*/ 234830 h 2145887"/>
              <a:gd name="connsiteX13" fmla="*/ 2771527 w 2883039"/>
              <a:gd name="connsiteY13" fmla="*/ 212528 h 2145887"/>
              <a:gd name="connsiteX14" fmla="*/ 2760376 w 2883039"/>
              <a:gd name="connsiteY14" fmla="*/ 257133 h 2145887"/>
              <a:gd name="connsiteX15" fmla="*/ 2637713 w 2883039"/>
              <a:gd name="connsiteY15" fmla="*/ 223679 h 2145887"/>
              <a:gd name="connsiteX16" fmla="*/ 2549412 w 2883039"/>
              <a:gd name="connsiteY16" fmla="*/ 211900 h 2145887"/>
              <a:gd name="connsiteX17" fmla="*/ 2525312 w 2883039"/>
              <a:gd name="connsiteY17" fmla="*/ 313228 h 2145887"/>
              <a:gd name="connsiteX18" fmla="*/ 2469160 w 2883039"/>
              <a:gd name="connsiteY18" fmla="*/ 286630 h 2145887"/>
              <a:gd name="connsiteX19" fmla="*/ 2483005 w 2883039"/>
              <a:gd name="connsiteY19" fmla="*/ 180098 h 2145887"/>
              <a:gd name="connsiteX20" fmla="*/ 2423540 w 2883039"/>
              <a:gd name="connsiteY20" fmla="*/ 89673 h 2145887"/>
              <a:gd name="connsiteX21" fmla="*/ 2373795 w 2883039"/>
              <a:gd name="connsiteY21" fmla="*/ 0 h 2145887"/>
              <a:gd name="connsiteX22" fmla="*/ 2320813 w 2883039"/>
              <a:gd name="connsiteY22" fmla="*/ 33350 h 2145887"/>
              <a:gd name="connsiteX23" fmla="*/ 2176618 w 2883039"/>
              <a:gd name="connsiteY23" fmla="*/ 44174 h 2145887"/>
              <a:gd name="connsiteX24" fmla="*/ 2100455 w 2883039"/>
              <a:gd name="connsiteY24" fmla="*/ 29972 h 2145887"/>
              <a:gd name="connsiteX25" fmla="*/ 1789327 w 2883039"/>
              <a:gd name="connsiteY25" fmla="*/ 106974 h 2145887"/>
              <a:gd name="connsiteX26" fmla="*/ 1733632 w 2883039"/>
              <a:gd name="connsiteY26" fmla="*/ 174130 h 2145887"/>
              <a:gd name="connsiteX27" fmla="*/ 1727632 w 2883039"/>
              <a:gd name="connsiteY27" fmla="*/ 444200 h 2145887"/>
              <a:gd name="connsiteX28" fmla="*/ 1544893 w 2883039"/>
              <a:gd name="connsiteY28" fmla="*/ 647425 h 2145887"/>
              <a:gd name="connsiteX29" fmla="*/ 1310718 w 2883039"/>
              <a:gd name="connsiteY29" fmla="*/ 781240 h 2145887"/>
              <a:gd name="connsiteX30" fmla="*/ 1188054 w 2883039"/>
              <a:gd name="connsiteY30" fmla="*/ 892752 h 2145887"/>
              <a:gd name="connsiteX31" fmla="*/ 719703 w 2883039"/>
              <a:gd name="connsiteY31" fmla="*/ 1015415 h 2145887"/>
              <a:gd name="connsiteX32" fmla="*/ 652796 w 2883039"/>
              <a:gd name="connsiteY32" fmla="*/ 1071172 h 2145887"/>
              <a:gd name="connsiteX33" fmla="*/ 518981 w 2883039"/>
              <a:gd name="connsiteY33" fmla="*/ 1394557 h 2145887"/>
              <a:gd name="connsiteX34" fmla="*/ 206747 w 2883039"/>
              <a:gd name="connsiteY34" fmla="*/ 1561825 h 2145887"/>
              <a:gd name="connsiteX35" fmla="*/ 184444 w 2883039"/>
              <a:gd name="connsiteY35" fmla="*/ 1706791 h 2145887"/>
              <a:gd name="connsiteX36" fmla="*/ 106386 w 2883039"/>
              <a:gd name="connsiteY36" fmla="*/ 1818303 h 2145887"/>
              <a:gd name="connsiteX37" fmla="*/ 15629 w 2883039"/>
              <a:gd name="connsiteY37" fmla="*/ 1897142 h 2145887"/>
              <a:gd name="connsiteX38" fmla="*/ 12612 w 2883039"/>
              <a:gd name="connsiteY38" fmla="*/ 2052143 h 2145887"/>
              <a:gd name="connsiteX0" fmla="*/ 99748 w 2883039"/>
              <a:gd name="connsiteY0" fmla="*/ 2076914 h 2162299"/>
              <a:gd name="connsiteX1" fmla="*/ 340690 w 2883039"/>
              <a:gd name="connsiteY1" fmla="*/ 2152182 h 2162299"/>
              <a:gd name="connsiteX2" fmla="*/ 667211 w 2883039"/>
              <a:gd name="connsiteY2" fmla="*/ 2151916 h 2162299"/>
              <a:gd name="connsiteX3" fmla="*/ 1020464 w 2883039"/>
              <a:gd name="connsiteY3" fmla="*/ 2089885 h 2162299"/>
              <a:gd name="connsiteX4" fmla="*/ 1043088 w 2883039"/>
              <a:gd name="connsiteY4" fmla="*/ 1656296 h 2162299"/>
              <a:gd name="connsiteX5" fmla="*/ 2158210 w 2883039"/>
              <a:gd name="connsiteY5" fmla="*/ 1645145 h 2162299"/>
              <a:gd name="connsiteX6" fmla="*/ 2147059 w 2883039"/>
              <a:gd name="connsiteY6" fmla="*/ 797652 h 2162299"/>
              <a:gd name="connsiteX7" fmla="*/ 2303176 w 2883039"/>
              <a:gd name="connsiteY7" fmla="*/ 697291 h 2162299"/>
              <a:gd name="connsiteX8" fmla="*/ 2648864 w 2883039"/>
              <a:gd name="connsiteY8" fmla="*/ 518871 h 2162299"/>
              <a:gd name="connsiteX9" fmla="*/ 2883039 w 2883039"/>
              <a:gd name="connsiteY9" fmla="*/ 530023 h 2162299"/>
              <a:gd name="connsiteX10" fmla="*/ 2883039 w 2883039"/>
              <a:gd name="connsiteY10" fmla="*/ 362754 h 2162299"/>
              <a:gd name="connsiteX11" fmla="*/ 2838435 w 2883039"/>
              <a:gd name="connsiteY11" fmla="*/ 284696 h 2162299"/>
              <a:gd name="connsiteX12" fmla="*/ 2827283 w 2883039"/>
              <a:gd name="connsiteY12" fmla="*/ 251242 h 2162299"/>
              <a:gd name="connsiteX13" fmla="*/ 2771527 w 2883039"/>
              <a:gd name="connsiteY13" fmla="*/ 228940 h 2162299"/>
              <a:gd name="connsiteX14" fmla="*/ 2760376 w 2883039"/>
              <a:gd name="connsiteY14" fmla="*/ 273545 h 2162299"/>
              <a:gd name="connsiteX15" fmla="*/ 2637713 w 2883039"/>
              <a:gd name="connsiteY15" fmla="*/ 240091 h 2162299"/>
              <a:gd name="connsiteX16" fmla="*/ 2549412 w 2883039"/>
              <a:gd name="connsiteY16" fmla="*/ 228312 h 2162299"/>
              <a:gd name="connsiteX17" fmla="*/ 2525312 w 2883039"/>
              <a:gd name="connsiteY17" fmla="*/ 329640 h 2162299"/>
              <a:gd name="connsiteX18" fmla="*/ 2469160 w 2883039"/>
              <a:gd name="connsiteY18" fmla="*/ 303042 h 2162299"/>
              <a:gd name="connsiteX19" fmla="*/ 2483005 w 2883039"/>
              <a:gd name="connsiteY19" fmla="*/ 196510 h 2162299"/>
              <a:gd name="connsiteX20" fmla="*/ 2423540 w 2883039"/>
              <a:gd name="connsiteY20" fmla="*/ 106085 h 2162299"/>
              <a:gd name="connsiteX21" fmla="*/ 2373795 w 2883039"/>
              <a:gd name="connsiteY21" fmla="*/ 16412 h 2162299"/>
              <a:gd name="connsiteX22" fmla="*/ 2320813 w 2883039"/>
              <a:gd name="connsiteY22" fmla="*/ 49762 h 2162299"/>
              <a:gd name="connsiteX23" fmla="*/ 2176618 w 2883039"/>
              <a:gd name="connsiteY23" fmla="*/ 60586 h 2162299"/>
              <a:gd name="connsiteX24" fmla="*/ 2025101 w 2883039"/>
              <a:gd name="connsiteY24" fmla="*/ 10467 h 2162299"/>
              <a:gd name="connsiteX25" fmla="*/ 1789327 w 2883039"/>
              <a:gd name="connsiteY25" fmla="*/ 123386 h 2162299"/>
              <a:gd name="connsiteX26" fmla="*/ 1733632 w 2883039"/>
              <a:gd name="connsiteY26" fmla="*/ 190542 h 2162299"/>
              <a:gd name="connsiteX27" fmla="*/ 1727632 w 2883039"/>
              <a:gd name="connsiteY27" fmla="*/ 460612 h 2162299"/>
              <a:gd name="connsiteX28" fmla="*/ 1544893 w 2883039"/>
              <a:gd name="connsiteY28" fmla="*/ 663837 h 2162299"/>
              <a:gd name="connsiteX29" fmla="*/ 1310718 w 2883039"/>
              <a:gd name="connsiteY29" fmla="*/ 797652 h 2162299"/>
              <a:gd name="connsiteX30" fmla="*/ 1188054 w 2883039"/>
              <a:gd name="connsiteY30" fmla="*/ 909164 h 2162299"/>
              <a:gd name="connsiteX31" fmla="*/ 719703 w 2883039"/>
              <a:gd name="connsiteY31" fmla="*/ 1031827 h 2162299"/>
              <a:gd name="connsiteX32" fmla="*/ 652796 w 2883039"/>
              <a:gd name="connsiteY32" fmla="*/ 1087584 h 2162299"/>
              <a:gd name="connsiteX33" fmla="*/ 518981 w 2883039"/>
              <a:gd name="connsiteY33" fmla="*/ 1410969 h 2162299"/>
              <a:gd name="connsiteX34" fmla="*/ 206747 w 2883039"/>
              <a:gd name="connsiteY34" fmla="*/ 1578237 h 2162299"/>
              <a:gd name="connsiteX35" fmla="*/ 184444 w 2883039"/>
              <a:gd name="connsiteY35" fmla="*/ 1723203 h 2162299"/>
              <a:gd name="connsiteX36" fmla="*/ 106386 w 2883039"/>
              <a:gd name="connsiteY36" fmla="*/ 1834715 h 2162299"/>
              <a:gd name="connsiteX37" fmla="*/ 15629 w 2883039"/>
              <a:gd name="connsiteY37" fmla="*/ 1913554 h 2162299"/>
              <a:gd name="connsiteX38" fmla="*/ 12612 w 2883039"/>
              <a:gd name="connsiteY38" fmla="*/ 2068555 h 2162299"/>
              <a:gd name="connsiteX0" fmla="*/ 99748 w 2883039"/>
              <a:gd name="connsiteY0" fmla="*/ 2066447 h 2151832"/>
              <a:gd name="connsiteX1" fmla="*/ 340690 w 2883039"/>
              <a:gd name="connsiteY1" fmla="*/ 2141715 h 2151832"/>
              <a:gd name="connsiteX2" fmla="*/ 667211 w 2883039"/>
              <a:gd name="connsiteY2" fmla="*/ 2141449 h 2151832"/>
              <a:gd name="connsiteX3" fmla="*/ 1020464 w 2883039"/>
              <a:gd name="connsiteY3" fmla="*/ 2079418 h 2151832"/>
              <a:gd name="connsiteX4" fmla="*/ 1043088 w 2883039"/>
              <a:gd name="connsiteY4" fmla="*/ 1645829 h 2151832"/>
              <a:gd name="connsiteX5" fmla="*/ 2158210 w 2883039"/>
              <a:gd name="connsiteY5" fmla="*/ 1634678 h 2151832"/>
              <a:gd name="connsiteX6" fmla="*/ 2147059 w 2883039"/>
              <a:gd name="connsiteY6" fmla="*/ 787185 h 2151832"/>
              <a:gd name="connsiteX7" fmla="*/ 2303176 w 2883039"/>
              <a:gd name="connsiteY7" fmla="*/ 686824 h 2151832"/>
              <a:gd name="connsiteX8" fmla="*/ 2648864 w 2883039"/>
              <a:gd name="connsiteY8" fmla="*/ 508404 h 2151832"/>
              <a:gd name="connsiteX9" fmla="*/ 2883039 w 2883039"/>
              <a:gd name="connsiteY9" fmla="*/ 519556 h 2151832"/>
              <a:gd name="connsiteX10" fmla="*/ 2883039 w 2883039"/>
              <a:gd name="connsiteY10" fmla="*/ 352287 h 2151832"/>
              <a:gd name="connsiteX11" fmla="*/ 2838435 w 2883039"/>
              <a:gd name="connsiteY11" fmla="*/ 274229 h 2151832"/>
              <a:gd name="connsiteX12" fmla="*/ 2827283 w 2883039"/>
              <a:gd name="connsiteY12" fmla="*/ 240775 h 2151832"/>
              <a:gd name="connsiteX13" fmla="*/ 2771527 w 2883039"/>
              <a:gd name="connsiteY13" fmla="*/ 218473 h 2151832"/>
              <a:gd name="connsiteX14" fmla="*/ 2760376 w 2883039"/>
              <a:gd name="connsiteY14" fmla="*/ 263078 h 2151832"/>
              <a:gd name="connsiteX15" fmla="*/ 2637713 w 2883039"/>
              <a:gd name="connsiteY15" fmla="*/ 229624 h 2151832"/>
              <a:gd name="connsiteX16" fmla="*/ 2549412 w 2883039"/>
              <a:gd name="connsiteY16" fmla="*/ 217845 h 2151832"/>
              <a:gd name="connsiteX17" fmla="*/ 2525312 w 2883039"/>
              <a:gd name="connsiteY17" fmla="*/ 319173 h 2151832"/>
              <a:gd name="connsiteX18" fmla="*/ 2469160 w 2883039"/>
              <a:gd name="connsiteY18" fmla="*/ 292575 h 2151832"/>
              <a:gd name="connsiteX19" fmla="*/ 2483005 w 2883039"/>
              <a:gd name="connsiteY19" fmla="*/ 186043 h 2151832"/>
              <a:gd name="connsiteX20" fmla="*/ 2423540 w 2883039"/>
              <a:gd name="connsiteY20" fmla="*/ 95618 h 2151832"/>
              <a:gd name="connsiteX21" fmla="*/ 2373795 w 2883039"/>
              <a:gd name="connsiteY21" fmla="*/ 5945 h 2151832"/>
              <a:gd name="connsiteX22" fmla="*/ 2320813 w 2883039"/>
              <a:gd name="connsiteY22" fmla="*/ 39295 h 2151832"/>
              <a:gd name="connsiteX23" fmla="*/ 2176618 w 2883039"/>
              <a:gd name="connsiteY23" fmla="*/ 50119 h 2151832"/>
              <a:gd name="connsiteX24" fmla="*/ 2025101 w 2883039"/>
              <a:gd name="connsiteY24" fmla="*/ 0 h 2151832"/>
              <a:gd name="connsiteX25" fmla="*/ 1789327 w 2883039"/>
              <a:gd name="connsiteY25" fmla="*/ 112919 h 2151832"/>
              <a:gd name="connsiteX26" fmla="*/ 1733632 w 2883039"/>
              <a:gd name="connsiteY26" fmla="*/ 180075 h 2151832"/>
              <a:gd name="connsiteX27" fmla="*/ 1727632 w 2883039"/>
              <a:gd name="connsiteY27" fmla="*/ 450145 h 2151832"/>
              <a:gd name="connsiteX28" fmla="*/ 1544893 w 2883039"/>
              <a:gd name="connsiteY28" fmla="*/ 653370 h 2151832"/>
              <a:gd name="connsiteX29" fmla="*/ 1310718 w 2883039"/>
              <a:gd name="connsiteY29" fmla="*/ 787185 h 2151832"/>
              <a:gd name="connsiteX30" fmla="*/ 1188054 w 2883039"/>
              <a:gd name="connsiteY30" fmla="*/ 898697 h 2151832"/>
              <a:gd name="connsiteX31" fmla="*/ 719703 w 2883039"/>
              <a:gd name="connsiteY31" fmla="*/ 1021360 h 2151832"/>
              <a:gd name="connsiteX32" fmla="*/ 652796 w 2883039"/>
              <a:gd name="connsiteY32" fmla="*/ 1077117 h 2151832"/>
              <a:gd name="connsiteX33" fmla="*/ 518981 w 2883039"/>
              <a:gd name="connsiteY33" fmla="*/ 1400502 h 2151832"/>
              <a:gd name="connsiteX34" fmla="*/ 206747 w 2883039"/>
              <a:gd name="connsiteY34" fmla="*/ 1567770 h 2151832"/>
              <a:gd name="connsiteX35" fmla="*/ 184444 w 2883039"/>
              <a:gd name="connsiteY35" fmla="*/ 1712736 h 2151832"/>
              <a:gd name="connsiteX36" fmla="*/ 106386 w 2883039"/>
              <a:gd name="connsiteY36" fmla="*/ 1824248 h 2151832"/>
              <a:gd name="connsiteX37" fmla="*/ 15629 w 2883039"/>
              <a:gd name="connsiteY37" fmla="*/ 1903087 h 2151832"/>
              <a:gd name="connsiteX38" fmla="*/ 12612 w 2883039"/>
              <a:gd name="connsiteY38" fmla="*/ 2058088 h 2151832"/>
              <a:gd name="connsiteX0" fmla="*/ 99748 w 2883039"/>
              <a:gd name="connsiteY0" fmla="*/ 2068485 h 2153870"/>
              <a:gd name="connsiteX1" fmla="*/ 340690 w 2883039"/>
              <a:gd name="connsiteY1" fmla="*/ 2143753 h 2153870"/>
              <a:gd name="connsiteX2" fmla="*/ 667211 w 2883039"/>
              <a:gd name="connsiteY2" fmla="*/ 2143487 h 2153870"/>
              <a:gd name="connsiteX3" fmla="*/ 1020464 w 2883039"/>
              <a:gd name="connsiteY3" fmla="*/ 2081456 h 2153870"/>
              <a:gd name="connsiteX4" fmla="*/ 1043088 w 2883039"/>
              <a:gd name="connsiteY4" fmla="*/ 1647867 h 2153870"/>
              <a:gd name="connsiteX5" fmla="*/ 2158210 w 2883039"/>
              <a:gd name="connsiteY5" fmla="*/ 1636716 h 2153870"/>
              <a:gd name="connsiteX6" fmla="*/ 2147059 w 2883039"/>
              <a:gd name="connsiteY6" fmla="*/ 789223 h 2153870"/>
              <a:gd name="connsiteX7" fmla="*/ 2303176 w 2883039"/>
              <a:gd name="connsiteY7" fmla="*/ 688862 h 2153870"/>
              <a:gd name="connsiteX8" fmla="*/ 2648864 w 2883039"/>
              <a:gd name="connsiteY8" fmla="*/ 510442 h 2153870"/>
              <a:gd name="connsiteX9" fmla="*/ 2883039 w 2883039"/>
              <a:gd name="connsiteY9" fmla="*/ 521594 h 2153870"/>
              <a:gd name="connsiteX10" fmla="*/ 2883039 w 2883039"/>
              <a:gd name="connsiteY10" fmla="*/ 354325 h 2153870"/>
              <a:gd name="connsiteX11" fmla="*/ 2838435 w 2883039"/>
              <a:gd name="connsiteY11" fmla="*/ 276267 h 2153870"/>
              <a:gd name="connsiteX12" fmla="*/ 2827283 w 2883039"/>
              <a:gd name="connsiteY12" fmla="*/ 242813 h 2153870"/>
              <a:gd name="connsiteX13" fmla="*/ 2771527 w 2883039"/>
              <a:gd name="connsiteY13" fmla="*/ 220511 h 2153870"/>
              <a:gd name="connsiteX14" fmla="*/ 2760376 w 2883039"/>
              <a:gd name="connsiteY14" fmla="*/ 265116 h 2153870"/>
              <a:gd name="connsiteX15" fmla="*/ 2637713 w 2883039"/>
              <a:gd name="connsiteY15" fmla="*/ 231662 h 2153870"/>
              <a:gd name="connsiteX16" fmla="*/ 2549412 w 2883039"/>
              <a:gd name="connsiteY16" fmla="*/ 219883 h 2153870"/>
              <a:gd name="connsiteX17" fmla="*/ 2525312 w 2883039"/>
              <a:gd name="connsiteY17" fmla="*/ 321211 h 2153870"/>
              <a:gd name="connsiteX18" fmla="*/ 2469160 w 2883039"/>
              <a:gd name="connsiteY18" fmla="*/ 294613 h 2153870"/>
              <a:gd name="connsiteX19" fmla="*/ 2483005 w 2883039"/>
              <a:gd name="connsiteY19" fmla="*/ 188081 h 2153870"/>
              <a:gd name="connsiteX20" fmla="*/ 2423540 w 2883039"/>
              <a:gd name="connsiteY20" fmla="*/ 97656 h 2153870"/>
              <a:gd name="connsiteX21" fmla="*/ 2373795 w 2883039"/>
              <a:gd name="connsiteY21" fmla="*/ 7983 h 2153870"/>
              <a:gd name="connsiteX22" fmla="*/ 2320813 w 2883039"/>
              <a:gd name="connsiteY22" fmla="*/ 41333 h 2153870"/>
              <a:gd name="connsiteX23" fmla="*/ 2176618 w 2883039"/>
              <a:gd name="connsiteY23" fmla="*/ 52157 h 2153870"/>
              <a:gd name="connsiteX24" fmla="*/ 2025101 w 2883039"/>
              <a:gd name="connsiteY24" fmla="*/ 2038 h 2153870"/>
              <a:gd name="connsiteX25" fmla="*/ 1998947 w 2883039"/>
              <a:gd name="connsiteY25" fmla="*/ 69316 h 2153870"/>
              <a:gd name="connsiteX26" fmla="*/ 1789327 w 2883039"/>
              <a:gd name="connsiteY26" fmla="*/ 114957 h 2153870"/>
              <a:gd name="connsiteX27" fmla="*/ 1733632 w 2883039"/>
              <a:gd name="connsiteY27" fmla="*/ 182113 h 2153870"/>
              <a:gd name="connsiteX28" fmla="*/ 1727632 w 2883039"/>
              <a:gd name="connsiteY28" fmla="*/ 452183 h 2153870"/>
              <a:gd name="connsiteX29" fmla="*/ 1544893 w 2883039"/>
              <a:gd name="connsiteY29" fmla="*/ 655408 h 2153870"/>
              <a:gd name="connsiteX30" fmla="*/ 1310718 w 2883039"/>
              <a:gd name="connsiteY30" fmla="*/ 789223 h 2153870"/>
              <a:gd name="connsiteX31" fmla="*/ 1188054 w 2883039"/>
              <a:gd name="connsiteY31" fmla="*/ 900735 h 2153870"/>
              <a:gd name="connsiteX32" fmla="*/ 719703 w 2883039"/>
              <a:gd name="connsiteY32" fmla="*/ 1023398 h 2153870"/>
              <a:gd name="connsiteX33" fmla="*/ 652796 w 2883039"/>
              <a:gd name="connsiteY33" fmla="*/ 1079155 h 2153870"/>
              <a:gd name="connsiteX34" fmla="*/ 518981 w 2883039"/>
              <a:gd name="connsiteY34" fmla="*/ 1402540 h 2153870"/>
              <a:gd name="connsiteX35" fmla="*/ 206747 w 2883039"/>
              <a:gd name="connsiteY35" fmla="*/ 1569808 h 2153870"/>
              <a:gd name="connsiteX36" fmla="*/ 184444 w 2883039"/>
              <a:gd name="connsiteY36" fmla="*/ 1714774 h 2153870"/>
              <a:gd name="connsiteX37" fmla="*/ 106386 w 2883039"/>
              <a:gd name="connsiteY37" fmla="*/ 1826286 h 2153870"/>
              <a:gd name="connsiteX38" fmla="*/ 15629 w 2883039"/>
              <a:gd name="connsiteY38" fmla="*/ 1905125 h 2153870"/>
              <a:gd name="connsiteX39" fmla="*/ 12612 w 2883039"/>
              <a:gd name="connsiteY39" fmla="*/ 2060126 h 2153870"/>
              <a:gd name="connsiteX0" fmla="*/ 99748 w 2883039"/>
              <a:gd name="connsiteY0" fmla="*/ 2066447 h 2151832"/>
              <a:gd name="connsiteX1" fmla="*/ 340690 w 2883039"/>
              <a:gd name="connsiteY1" fmla="*/ 2141715 h 2151832"/>
              <a:gd name="connsiteX2" fmla="*/ 667211 w 2883039"/>
              <a:gd name="connsiteY2" fmla="*/ 2141449 h 2151832"/>
              <a:gd name="connsiteX3" fmla="*/ 1020464 w 2883039"/>
              <a:gd name="connsiteY3" fmla="*/ 2079418 h 2151832"/>
              <a:gd name="connsiteX4" fmla="*/ 1043088 w 2883039"/>
              <a:gd name="connsiteY4" fmla="*/ 1645829 h 2151832"/>
              <a:gd name="connsiteX5" fmla="*/ 2158210 w 2883039"/>
              <a:gd name="connsiteY5" fmla="*/ 1634678 h 2151832"/>
              <a:gd name="connsiteX6" fmla="*/ 2147059 w 2883039"/>
              <a:gd name="connsiteY6" fmla="*/ 787185 h 2151832"/>
              <a:gd name="connsiteX7" fmla="*/ 2303176 w 2883039"/>
              <a:gd name="connsiteY7" fmla="*/ 686824 h 2151832"/>
              <a:gd name="connsiteX8" fmla="*/ 2648864 w 2883039"/>
              <a:gd name="connsiteY8" fmla="*/ 508404 h 2151832"/>
              <a:gd name="connsiteX9" fmla="*/ 2883039 w 2883039"/>
              <a:gd name="connsiteY9" fmla="*/ 519556 h 2151832"/>
              <a:gd name="connsiteX10" fmla="*/ 2883039 w 2883039"/>
              <a:gd name="connsiteY10" fmla="*/ 352287 h 2151832"/>
              <a:gd name="connsiteX11" fmla="*/ 2838435 w 2883039"/>
              <a:gd name="connsiteY11" fmla="*/ 274229 h 2151832"/>
              <a:gd name="connsiteX12" fmla="*/ 2827283 w 2883039"/>
              <a:gd name="connsiteY12" fmla="*/ 240775 h 2151832"/>
              <a:gd name="connsiteX13" fmla="*/ 2771527 w 2883039"/>
              <a:gd name="connsiteY13" fmla="*/ 218473 h 2151832"/>
              <a:gd name="connsiteX14" fmla="*/ 2760376 w 2883039"/>
              <a:gd name="connsiteY14" fmla="*/ 263078 h 2151832"/>
              <a:gd name="connsiteX15" fmla="*/ 2637713 w 2883039"/>
              <a:gd name="connsiteY15" fmla="*/ 229624 h 2151832"/>
              <a:gd name="connsiteX16" fmla="*/ 2549412 w 2883039"/>
              <a:gd name="connsiteY16" fmla="*/ 217845 h 2151832"/>
              <a:gd name="connsiteX17" fmla="*/ 2525312 w 2883039"/>
              <a:gd name="connsiteY17" fmla="*/ 319173 h 2151832"/>
              <a:gd name="connsiteX18" fmla="*/ 2469160 w 2883039"/>
              <a:gd name="connsiteY18" fmla="*/ 292575 h 2151832"/>
              <a:gd name="connsiteX19" fmla="*/ 2483005 w 2883039"/>
              <a:gd name="connsiteY19" fmla="*/ 186043 h 2151832"/>
              <a:gd name="connsiteX20" fmla="*/ 2423540 w 2883039"/>
              <a:gd name="connsiteY20" fmla="*/ 95618 h 2151832"/>
              <a:gd name="connsiteX21" fmla="*/ 2373795 w 2883039"/>
              <a:gd name="connsiteY21" fmla="*/ 5945 h 2151832"/>
              <a:gd name="connsiteX22" fmla="*/ 2320813 w 2883039"/>
              <a:gd name="connsiteY22" fmla="*/ 39295 h 2151832"/>
              <a:gd name="connsiteX23" fmla="*/ 2176618 w 2883039"/>
              <a:gd name="connsiteY23" fmla="*/ 50119 h 2151832"/>
              <a:gd name="connsiteX24" fmla="*/ 2025101 w 2883039"/>
              <a:gd name="connsiteY24" fmla="*/ 0 h 2151832"/>
              <a:gd name="connsiteX25" fmla="*/ 1998947 w 2883039"/>
              <a:gd name="connsiteY25" fmla="*/ 67278 h 2151832"/>
              <a:gd name="connsiteX26" fmla="*/ 1789327 w 2883039"/>
              <a:gd name="connsiteY26" fmla="*/ 112919 h 2151832"/>
              <a:gd name="connsiteX27" fmla="*/ 1733632 w 2883039"/>
              <a:gd name="connsiteY27" fmla="*/ 180075 h 2151832"/>
              <a:gd name="connsiteX28" fmla="*/ 1727632 w 2883039"/>
              <a:gd name="connsiteY28" fmla="*/ 450145 h 2151832"/>
              <a:gd name="connsiteX29" fmla="*/ 1544893 w 2883039"/>
              <a:gd name="connsiteY29" fmla="*/ 653370 h 2151832"/>
              <a:gd name="connsiteX30" fmla="*/ 1310718 w 2883039"/>
              <a:gd name="connsiteY30" fmla="*/ 787185 h 2151832"/>
              <a:gd name="connsiteX31" fmla="*/ 1188054 w 2883039"/>
              <a:gd name="connsiteY31" fmla="*/ 898697 h 2151832"/>
              <a:gd name="connsiteX32" fmla="*/ 719703 w 2883039"/>
              <a:gd name="connsiteY32" fmla="*/ 1021360 h 2151832"/>
              <a:gd name="connsiteX33" fmla="*/ 652796 w 2883039"/>
              <a:gd name="connsiteY33" fmla="*/ 1077117 h 2151832"/>
              <a:gd name="connsiteX34" fmla="*/ 518981 w 2883039"/>
              <a:gd name="connsiteY34" fmla="*/ 1400502 h 2151832"/>
              <a:gd name="connsiteX35" fmla="*/ 206747 w 2883039"/>
              <a:gd name="connsiteY35" fmla="*/ 1567770 h 2151832"/>
              <a:gd name="connsiteX36" fmla="*/ 184444 w 2883039"/>
              <a:gd name="connsiteY36" fmla="*/ 1712736 h 2151832"/>
              <a:gd name="connsiteX37" fmla="*/ 106386 w 2883039"/>
              <a:gd name="connsiteY37" fmla="*/ 1824248 h 2151832"/>
              <a:gd name="connsiteX38" fmla="*/ 15629 w 2883039"/>
              <a:gd name="connsiteY38" fmla="*/ 1903087 h 2151832"/>
              <a:gd name="connsiteX39" fmla="*/ 12612 w 2883039"/>
              <a:gd name="connsiteY39" fmla="*/ 2058088 h 2151832"/>
              <a:gd name="connsiteX0" fmla="*/ 99748 w 2883039"/>
              <a:gd name="connsiteY0" fmla="*/ 2066447 h 2151832"/>
              <a:gd name="connsiteX1" fmla="*/ 340690 w 2883039"/>
              <a:gd name="connsiteY1" fmla="*/ 2141715 h 2151832"/>
              <a:gd name="connsiteX2" fmla="*/ 667211 w 2883039"/>
              <a:gd name="connsiteY2" fmla="*/ 2141449 h 2151832"/>
              <a:gd name="connsiteX3" fmla="*/ 1020464 w 2883039"/>
              <a:gd name="connsiteY3" fmla="*/ 2079418 h 2151832"/>
              <a:gd name="connsiteX4" fmla="*/ 1043088 w 2883039"/>
              <a:gd name="connsiteY4" fmla="*/ 1645829 h 2151832"/>
              <a:gd name="connsiteX5" fmla="*/ 2158210 w 2883039"/>
              <a:gd name="connsiteY5" fmla="*/ 1634678 h 2151832"/>
              <a:gd name="connsiteX6" fmla="*/ 2147059 w 2883039"/>
              <a:gd name="connsiteY6" fmla="*/ 787185 h 2151832"/>
              <a:gd name="connsiteX7" fmla="*/ 2303176 w 2883039"/>
              <a:gd name="connsiteY7" fmla="*/ 686824 h 2151832"/>
              <a:gd name="connsiteX8" fmla="*/ 2648864 w 2883039"/>
              <a:gd name="connsiteY8" fmla="*/ 508404 h 2151832"/>
              <a:gd name="connsiteX9" fmla="*/ 2883039 w 2883039"/>
              <a:gd name="connsiteY9" fmla="*/ 519556 h 2151832"/>
              <a:gd name="connsiteX10" fmla="*/ 2883039 w 2883039"/>
              <a:gd name="connsiteY10" fmla="*/ 352287 h 2151832"/>
              <a:gd name="connsiteX11" fmla="*/ 2838435 w 2883039"/>
              <a:gd name="connsiteY11" fmla="*/ 274229 h 2151832"/>
              <a:gd name="connsiteX12" fmla="*/ 2827283 w 2883039"/>
              <a:gd name="connsiteY12" fmla="*/ 240775 h 2151832"/>
              <a:gd name="connsiteX13" fmla="*/ 2771527 w 2883039"/>
              <a:gd name="connsiteY13" fmla="*/ 218473 h 2151832"/>
              <a:gd name="connsiteX14" fmla="*/ 2760376 w 2883039"/>
              <a:gd name="connsiteY14" fmla="*/ 263078 h 2151832"/>
              <a:gd name="connsiteX15" fmla="*/ 2637713 w 2883039"/>
              <a:gd name="connsiteY15" fmla="*/ 229624 h 2151832"/>
              <a:gd name="connsiteX16" fmla="*/ 2549412 w 2883039"/>
              <a:gd name="connsiteY16" fmla="*/ 217845 h 2151832"/>
              <a:gd name="connsiteX17" fmla="*/ 2525312 w 2883039"/>
              <a:gd name="connsiteY17" fmla="*/ 319173 h 2151832"/>
              <a:gd name="connsiteX18" fmla="*/ 2469160 w 2883039"/>
              <a:gd name="connsiteY18" fmla="*/ 292575 h 2151832"/>
              <a:gd name="connsiteX19" fmla="*/ 2483005 w 2883039"/>
              <a:gd name="connsiteY19" fmla="*/ 186043 h 2151832"/>
              <a:gd name="connsiteX20" fmla="*/ 2423540 w 2883039"/>
              <a:gd name="connsiteY20" fmla="*/ 95618 h 2151832"/>
              <a:gd name="connsiteX21" fmla="*/ 2373795 w 2883039"/>
              <a:gd name="connsiteY21" fmla="*/ 5945 h 2151832"/>
              <a:gd name="connsiteX22" fmla="*/ 2320813 w 2883039"/>
              <a:gd name="connsiteY22" fmla="*/ 39295 h 2151832"/>
              <a:gd name="connsiteX23" fmla="*/ 2176618 w 2883039"/>
              <a:gd name="connsiteY23" fmla="*/ 50119 h 2151832"/>
              <a:gd name="connsiteX24" fmla="*/ 2025101 w 2883039"/>
              <a:gd name="connsiteY24" fmla="*/ 0 h 2151832"/>
              <a:gd name="connsiteX25" fmla="*/ 1998947 w 2883039"/>
              <a:gd name="connsiteY25" fmla="*/ 67278 h 2151832"/>
              <a:gd name="connsiteX26" fmla="*/ 1860295 w 2883039"/>
              <a:gd name="connsiteY26" fmla="*/ 54217 h 2151832"/>
              <a:gd name="connsiteX27" fmla="*/ 1789327 w 2883039"/>
              <a:gd name="connsiteY27" fmla="*/ 112919 h 2151832"/>
              <a:gd name="connsiteX28" fmla="*/ 1733632 w 2883039"/>
              <a:gd name="connsiteY28" fmla="*/ 180075 h 2151832"/>
              <a:gd name="connsiteX29" fmla="*/ 1727632 w 2883039"/>
              <a:gd name="connsiteY29" fmla="*/ 450145 h 2151832"/>
              <a:gd name="connsiteX30" fmla="*/ 1544893 w 2883039"/>
              <a:gd name="connsiteY30" fmla="*/ 653370 h 2151832"/>
              <a:gd name="connsiteX31" fmla="*/ 1310718 w 2883039"/>
              <a:gd name="connsiteY31" fmla="*/ 787185 h 2151832"/>
              <a:gd name="connsiteX32" fmla="*/ 1188054 w 2883039"/>
              <a:gd name="connsiteY32" fmla="*/ 898697 h 2151832"/>
              <a:gd name="connsiteX33" fmla="*/ 719703 w 2883039"/>
              <a:gd name="connsiteY33" fmla="*/ 1021360 h 2151832"/>
              <a:gd name="connsiteX34" fmla="*/ 652796 w 2883039"/>
              <a:gd name="connsiteY34" fmla="*/ 1077117 h 2151832"/>
              <a:gd name="connsiteX35" fmla="*/ 518981 w 2883039"/>
              <a:gd name="connsiteY35" fmla="*/ 1400502 h 2151832"/>
              <a:gd name="connsiteX36" fmla="*/ 206747 w 2883039"/>
              <a:gd name="connsiteY36" fmla="*/ 1567770 h 2151832"/>
              <a:gd name="connsiteX37" fmla="*/ 184444 w 2883039"/>
              <a:gd name="connsiteY37" fmla="*/ 1712736 h 2151832"/>
              <a:gd name="connsiteX38" fmla="*/ 106386 w 2883039"/>
              <a:gd name="connsiteY38" fmla="*/ 1824248 h 2151832"/>
              <a:gd name="connsiteX39" fmla="*/ 15629 w 2883039"/>
              <a:gd name="connsiteY39" fmla="*/ 1903087 h 2151832"/>
              <a:gd name="connsiteX40" fmla="*/ 12612 w 2883039"/>
              <a:gd name="connsiteY40" fmla="*/ 2058088 h 2151832"/>
              <a:gd name="connsiteX0" fmla="*/ 99748 w 2883039"/>
              <a:gd name="connsiteY0" fmla="*/ 2066447 h 2151832"/>
              <a:gd name="connsiteX1" fmla="*/ 340690 w 2883039"/>
              <a:gd name="connsiteY1" fmla="*/ 2141715 h 2151832"/>
              <a:gd name="connsiteX2" fmla="*/ 667211 w 2883039"/>
              <a:gd name="connsiteY2" fmla="*/ 2141449 h 2151832"/>
              <a:gd name="connsiteX3" fmla="*/ 1020464 w 2883039"/>
              <a:gd name="connsiteY3" fmla="*/ 2079418 h 2151832"/>
              <a:gd name="connsiteX4" fmla="*/ 1043088 w 2883039"/>
              <a:gd name="connsiteY4" fmla="*/ 1645829 h 2151832"/>
              <a:gd name="connsiteX5" fmla="*/ 2158210 w 2883039"/>
              <a:gd name="connsiteY5" fmla="*/ 1634678 h 2151832"/>
              <a:gd name="connsiteX6" fmla="*/ 2147059 w 2883039"/>
              <a:gd name="connsiteY6" fmla="*/ 787185 h 2151832"/>
              <a:gd name="connsiteX7" fmla="*/ 2303176 w 2883039"/>
              <a:gd name="connsiteY7" fmla="*/ 686824 h 2151832"/>
              <a:gd name="connsiteX8" fmla="*/ 2648864 w 2883039"/>
              <a:gd name="connsiteY8" fmla="*/ 508404 h 2151832"/>
              <a:gd name="connsiteX9" fmla="*/ 2883039 w 2883039"/>
              <a:gd name="connsiteY9" fmla="*/ 519556 h 2151832"/>
              <a:gd name="connsiteX10" fmla="*/ 2883039 w 2883039"/>
              <a:gd name="connsiteY10" fmla="*/ 352287 h 2151832"/>
              <a:gd name="connsiteX11" fmla="*/ 2838435 w 2883039"/>
              <a:gd name="connsiteY11" fmla="*/ 274229 h 2151832"/>
              <a:gd name="connsiteX12" fmla="*/ 2827283 w 2883039"/>
              <a:gd name="connsiteY12" fmla="*/ 240775 h 2151832"/>
              <a:gd name="connsiteX13" fmla="*/ 2771527 w 2883039"/>
              <a:gd name="connsiteY13" fmla="*/ 218473 h 2151832"/>
              <a:gd name="connsiteX14" fmla="*/ 2760376 w 2883039"/>
              <a:gd name="connsiteY14" fmla="*/ 263078 h 2151832"/>
              <a:gd name="connsiteX15" fmla="*/ 2637713 w 2883039"/>
              <a:gd name="connsiteY15" fmla="*/ 229624 h 2151832"/>
              <a:gd name="connsiteX16" fmla="*/ 2549412 w 2883039"/>
              <a:gd name="connsiteY16" fmla="*/ 217845 h 2151832"/>
              <a:gd name="connsiteX17" fmla="*/ 2525312 w 2883039"/>
              <a:gd name="connsiteY17" fmla="*/ 319173 h 2151832"/>
              <a:gd name="connsiteX18" fmla="*/ 2469160 w 2883039"/>
              <a:gd name="connsiteY18" fmla="*/ 292575 h 2151832"/>
              <a:gd name="connsiteX19" fmla="*/ 2483005 w 2883039"/>
              <a:gd name="connsiteY19" fmla="*/ 186043 h 2151832"/>
              <a:gd name="connsiteX20" fmla="*/ 2423540 w 2883039"/>
              <a:gd name="connsiteY20" fmla="*/ 95618 h 2151832"/>
              <a:gd name="connsiteX21" fmla="*/ 2373795 w 2883039"/>
              <a:gd name="connsiteY21" fmla="*/ 5945 h 2151832"/>
              <a:gd name="connsiteX22" fmla="*/ 2320813 w 2883039"/>
              <a:gd name="connsiteY22" fmla="*/ 39295 h 2151832"/>
              <a:gd name="connsiteX23" fmla="*/ 2176618 w 2883039"/>
              <a:gd name="connsiteY23" fmla="*/ 50119 h 2151832"/>
              <a:gd name="connsiteX24" fmla="*/ 2025101 w 2883039"/>
              <a:gd name="connsiteY24" fmla="*/ 0 h 2151832"/>
              <a:gd name="connsiteX25" fmla="*/ 1998947 w 2883039"/>
              <a:gd name="connsiteY25" fmla="*/ 67278 h 2151832"/>
              <a:gd name="connsiteX26" fmla="*/ 1860295 w 2883039"/>
              <a:gd name="connsiteY26" fmla="*/ 54217 h 2151832"/>
              <a:gd name="connsiteX27" fmla="*/ 1804398 w 2883039"/>
              <a:gd name="connsiteY27" fmla="*/ 67207 h 2151832"/>
              <a:gd name="connsiteX28" fmla="*/ 1733632 w 2883039"/>
              <a:gd name="connsiteY28" fmla="*/ 180075 h 2151832"/>
              <a:gd name="connsiteX29" fmla="*/ 1727632 w 2883039"/>
              <a:gd name="connsiteY29" fmla="*/ 450145 h 2151832"/>
              <a:gd name="connsiteX30" fmla="*/ 1544893 w 2883039"/>
              <a:gd name="connsiteY30" fmla="*/ 653370 h 2151832"/>
              <a:gd name="connsiteX31" fmla="*/ 1310718 w 2883039"/>
              <a:gd name="connsiteY31" fmla="*/ 787185 h 2151832"/>
              <a:gd name="connsiteX32" fmla="*/ 1188054 w 2883039"/>
              <a:gd name="connsiteY32" fmla="*/ 898697 h 2151832"/>
              <a:gd name="connsiteX33" fmla="*/ 719703 w 2883039"/>
              <a:gd name="connsiteY33" fmla="*/ 1021360 h 2151832"/>
              <a:gd name="connsiteX34" fmla="*/ 652796 w 2883039"/>
              <a:gd name="connsiteY34" fmla="*/ 1077117 h 2151832"/>
              <a:gd name="connsiteX35" fmla="*/ 518981 w 2883039"/>
              <a:gd name="connsiteY35" fmla="*/ 1400502 h 2151832"/>
              <a:gd name="connsiteX36" fmla="*/ 206747 w 2883039"/>
              <a:gd name="connsiteY36" fmla="*/ 1567770 h 2151832"/>
              <a:gd name="connsiteX37" fmla="*/ 184444 w 2883039"/>
              <a:gd name="connsiteY37" fmla="*/ 1712736 h 2151832"/>
              <a:gd name="connsiteX38" fmla="*/ 106386 w 2883039"/>
              <a:gd name="connsiteY38" fmla="*/ 1824248 h 2151832"/>
              <a:gd name="connsiteX39" fmla="*/ 15629 w 2883039"/>
              <a:gd name="connsiteY39" fmla="*/ 1903087 h 2151832"/>
              <a:gd name="connsiteX40" fmla="*/ 12612 w 2883039"/>
              <a:gd name="connsiteY40" fmla="*/ 2058088 h 2151832"/>
              <a:gd name="connsiteX0" fmla="*/ 99748 w 2883039"/>
              <a:gd name="connsiteY0" fmla="*/ 2066447 h 2151832"/>
              <a:gd name="connsiteX1" fmla="*/ 340690 w 2883039"/>
              <a:gd name="connsiteY1" fmla="*/ 2141715 h 2151832"/>
              <a:gd name="connsiteX2" fmla="*/ 667211 w 2883039"/>
              <a:gd name="connsiteY2" fmla="*/ 2141449 h 2151832"/>
              <a:gd name="connsiteX3" fmla="*/ 1020464 w 2883039"/>
              <a:gd name="connsiteY3" fmla="*/ 2079418 h 2151832"/>
              <a:gd name="connsiteX4" fmla="*/ 1043088 w 2883039"/>
              <a:gd name="connsiteY4" fmla="*/ 1645829 h 2151832"/>
              <a:gd name="connsiteX5" fmla="*/ 2158210 w 2883039"/>
              <a:gd name="connsiteY5" fmla="*/ 1634678 h 2151832"/>
              <a:gd name="connsiteX6" fmla="*/ 2147059 w 2883039"/>
              <a:gd name="connsiteY6" fmla="*/ 787185 h 2151832"/>
              <a:gd name="connsiteX7" fmla="*/ 2303176 w 2883039"/>
              <a:gd name="connsiteY7" fmla="*/ 686824 h 2151832"/>
              <a:gd name="connsiteX8" fmla="*/ 2648864 w 2883039"/>
              <a:gd name="connsiteY8" fmla="*/ 508404 h 2151832"/>
              <a:gd name="connsiteX9" fmla="*/ 2883039 w 2883039"/>
              <a:gd name="connsiteY9" fmla="*/ 519556 h 2151832"/>
              <a:gd name="connsiteX10" fmla="*/ 2883039 w 2883039"/>
              <a:gd name="connsiteY10" fmla="*/ 352287 h 2151832"/>
              <a:gd name="connsiteX11" fmla="*/ 2838435 w 2883039"/>
              <a:gd name="connsiteY11" fmla="*/ 274229 h 2151832"/>
              <a:gd name="connsiteX12" fmla="*/ 2827283 w 2883039"/>
              <a:gd name="connsiteY12" fmla="*/ 240775 h 2151832"/>
              <a:gd name="connsiteX13" fmla="*/ 2771527 w 2883039"/>
              <a:gd name="connsiteY13" fmla="*/ 218473 h 2151832"/>
              <a:gd name="connsiteX14" fmla="*/ 2760376 w 2883039"/>
              <a:gd name="connsiteY14" fmla="*/ 263078 h 2151832"/>
              <a:gd name="connsiteX15" fmla="*/ 2637713 w 2883039"/>
              <a:gd name="connsiteY15" fmla="*/ 229624 h 2151832"/>
              <a:gd name="connsiteX16" fmla="*/ 2549412 w 2883039"/>
              <a:gd name="connsiteY16" fmla="*/ 217845 h 2151832"/>
              <a:gd name="connsiteX17" fmla="*/ 2525312 w 2883039"/>
              <a:gd name="connsiteY17" fmla="*/ 319173 h 2151832"/>
              <a:gd name="connsiteX18" fmla="*/ 2469160 w 2883039"/>
              <a:gd name="connsiteY18" fmla="*/ 292575 h 2151832"/>
              <a:gd name="connsiteX19" fmla="*/ 2483005 w 2883039"/>
              <a:gd name="connsiteY19" fmla="*/ 186043 h 2151832"/>
              <a:gd name="connsiteX20" fmla="*/ 2423540 w 2883039"/>
              <a:gd name="connsiteY20" fmla="*/ 95618 h 2151832"/>
              <a:gd name="connsiteX21" fmla="*/ 2373795 w 2883039"/>
              <a:gd name="connsiteY21" fmla="*/ 5945 h 2151832"/>
              <a:gd name="connsiteX22" fmla="*/ 2320813 w 2883039"/>
              <a:gd name="connsiteY22" fmla="*/ 39295 h 2151832"/>
              <a:gd name="connsiteX23" fmla="*/ 2176618 w 2883039"/>
              <a:gd name="connsiteY23" fmla="*/ 50119 h 2151832"/>
              <a:gd name="connsiteX24" fmla="*/ 2025101 w 2883039"/>
              <a:gd name="connsiteY24" fmla="*/ 0 h 2151832"/>
              <a:gd name="connsiteX25" fmla="*/ 1998947 w 2883039"/>
              <a:gd name="connsiteY25" fmla="*/ 67278 h 2151832"/>
              <a:gd name="connsiteX26" fmla="*/ 1860295 w 2883039"/>
              <a:gd name="connsiteY26" fmla="*/ 54217 h 2151832"/>
              <a:gd name="connsiteX27" fmla="*/ 1804398 w 2883039"/>
              <a:gd name="connsiteY27" fmla="*/ 67207 h 2151832"/>
              <a:gd name="connsiteX28" fmla="*/ 1733632 w 2883039"/>
              <a:gd name="connsiteY28" fmla="*/ 180075 h 2151832"/>
              <a:gd name="connsiteX29" fmla="*/ 1727632 w 2883039"/>
              <a:gd name="connsiteY29" fmla="*/ 450145 h 2151832"/>
              <a:gd name="connsiteX30" fmla="*/ 1544893 w 2883039"/>
              <a:gd name="connsiteY30" fmla="*/ 653370 h 2151832"/>
              <a:gd name="connsiteX31" fmla="*/ 1310718 w 2883039"/>
              <a:gd name="connsiteY31" fmla="*/ 787185 h 2151832"/>
              <a:gd name="connsiteX32" fmla="*/ 1188054 w 2883039"/>
              <a:gd name="connsiteY32" fmla="*/ 898697 h 2151832"/>
              <a:gd name="connsiteX33" fmla="*/ 719703 w 2883039"/>
              <a:gd name="connsiteY33" fmla="*/ 1021360 h 2151832"/>
              <a:gd name="connsiteX34" fmla="*/ 652796 w 2883039"/>
              <a:gd name="connsiteY34" fmla="*/ 1077117 h 2151832"/>
              <a:gd name="connsiteX35" fmla="*/ 518981 w 2883039"/>
              <a:gd name="connsiteY35" fmla="*/ 1400502 h 2151832"/>
              <a:gd name="connsiteX36" fmla="*/ 206747 w 2883039"/>
              <a:gd name="connsiteY36" fmla="*/ 1567770 h 2151832"/>
              <a:gd name="connsiteX37" fmla="*/ 184444 w 2883039"/>
              <a:gd name="connsiteY37" fmla="*/ 1712736 h 2151832"/>
              <a:gd name="connsiteX38" fmla="*/ 106386 w 2883039"/>
              <a:gd name="connsiteY38" fmla="*/ 1824248 h 2151832"/>
              <a:gd name="connsiteX39" fmla="*/ 15629 w 2883039"/>
              <a:gd name="connsiteY39" fmla="*/ 1903087 h 2151832"/>
              <a:gd name="connsiteX40" fmla="*/ 12612 w 2883039"/>
              <a:gd name="connsiteY40" fmla="*/ 2058088 h 215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883039" h="2151832">
                <a:moveTo>
                  <a:pt x="99748" y="2066447"/>
                </a:moveTo>
                <a:cubicBezTo>
                  <a:pt x="149944" y="2082128"/>
                  <a:pt x="246113" y="2129215"/>
                  <a:pt x="340690" y="2141715"/>
                </a:cubicBezTo>
                <a:cubicBezTo>
                  <a:pt x="381092" y="2138496"/>
                  <a:pt x="553915" y="2151832"/>
                  <a:pt x="667211" y="2141449"/>
                </a:cubicBezTo>
                <a:cubicBezTo>
                  <a:pt x="734159" y="2135465"/>
                  <a:pt x="981655" y="2150223"/>
                  <a:pt x="1020464" y="2079418"/>
                </a:cubicBezTo>
                <a:lnTo>
                  <a:pt x="1043088" y="1645829"/>
                </a:lnTo>
                <a:lnTo>
                  <a:pt x="2158210" y="1634678"/>
                </a:lnTo>
                <a:lnTo>
                  <a:pt x="2147059" y="787185"/>
                </a:lnTo>
                <a:lnTo>
                  <a:pt x="2303176" y="686824"/>
                </a:lnTo>
                <a:lnTo>
                  <a:pt x="2648864" y="508404"/>
                </a:lnTo>
                <a:lnTo>
                  <a:pt x="2883039" y="519556"/>
                </a:lnTo>
                <a:lnTo>
                  <a:pt x="2883039" y="352287"/>
                </a:lnTo>
                <a:lnTo>
                  <a:pt x="2838435" y="274229"/>
                </a:lnTo>
                <a:lnTo>
                  <a:pt x="2827283" y="240775"/>
                </a:lnTo>
                <a:lnTo>
                  <a:pt x="2771527" y="218473"/>
                </a:lnTo>
                <a:lnTo>
                  <a:pt x="2760376" y="263078"/>
                </a:lnTo>
                <a:lnTo>
                  <a:pt x="2637713" y="229624"/>
                </a:lnTo>
                <a:lnTo>
                  <a:pt x="2549412" y="217845"/>
                </a:lnTo>
                <a:lnTo>
                  <a:pt x="2525312" y="319173"/>
                </a:lnTo>
                <a:lnTo>
                  <a:pt x="2469160" y="292575"/>
                </a:lnTo>
                <a:cubicBezTo>
                  <a:pt x="2468752" y="270125"/>
                  <a:pt x="2483413" y="208493"/>
                  <a:pt x="2483005" y="186043"/>
                </a:cubicBezTo>
                <a:lnTo>
                  <a:pt x="2423540" y="95618"/>
                </a:lnTo>
                <a:lnTo>
                  <a:pt x="2373795" y="5945"/>
                </a:lnTo>
                <a:lnTo>
                  <a:pt x="2320813" y="39295"/>
                </a:lnTo>
                <a:cubicBezTo>
                  <a:pt x="2277401" y="40127"/>
                  <a:pt x="2253283" y="42839"/>
                  <a:pt x="2176618" y="50119"/>
                </a:cubicBezTo>
                <a:lnTo>
                  <a:pt x="2025101" y="0"/>
                </a:lnTo>
                <a:lnTo>
                  <a:pt x="1998947" y="67278"/>
                </a:lnTo>
                <a:cubicBezTo>
                  <a:pt x="1978010" y="82845"/>
                  <a:pt x="1892720" y="54229"/>
                  <a:pt x="1860295" y="54217"/>
                </a:cubicBezTo>
                <a:cubicBezTo>
                  <a:pt x="1827870" y="54205"/>
                  <a:pt x="1832039" y="52761"/>
                  <a:pt x="1804398" y="67207"/>
                </a:cubicBezTo>
                <a:cubicBezTo>
                  <a:pt x="1701960" y="133680"/>
                  <a:pt x="1755950" y="123880"/>
                  <a:pt x="1733632" y="180075"/>
                </a:cubicBezTo>
                <a:cubicBezTo>
                  <a:pt x="1934200" y="243798"/>
                  <a:pt x="1777459" y="360136"/>
                  <a:pt x="1727632" y="450145"/>
                </a:cubicBezTo>
                <a:lnTo>
                  <a:pt x="1544893" y="653370"/>
                </a:lnTo>
                <a:lnTo>
                  <a:pt x="1310718" y="787185"/>
                </a:lnTo>
                <a:lnTo>
                  <a:pt x="1188054" y="898697"/>
                </a:lnTo>
                <a:lnTo>
                  <a:pt x="719703" y="1021360"/>
                </a:lnTo>
                <a:lnTo>
                  <a:pt x="652796" y="1077117"/>
                </a:lnTo>
                <a:lnTo>
                  <a:pt x="518981" y="1400502"/>
                </a:lnTo>
                <a:lnTo>
                  <a:pt x="206747" y="1567770"/>
                </a:lnTo>
                <a:lnTo>
                  <a:pt x="184444" y="1712736"/>
                </a:lnTo>
                <a:lnTo>
                  <a:pt x="106386" y="1824248"/>
                </a:lnTo>
                <a:cubicBezTo>
                  <a:pt x="78250" y="1855973"/>
                  <a:pt x="19346" y="1864058"/>
                  <a:pt x="15629" y="1903087"/>
                </a:cubicBezTo>
                <a:cubicBezTo>
                  <a:pt x="0" y="1942060"/>
                  <a:pt x="13241" y="2025796"/>
                  <a:pt x="12612" y="2058088"/>
                </a:cubicBezTo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Freeform 33"/>
          <p:cNvSpPr/>
          <p:nvPr>
            <p:custDataLst>
              <p:tags r:id="rId10"/>
            </p:custDataLst>
          </p:nvPr>
        </p:nvSpPr>
        <p:spPr bwMode="gray">
          <a:xfrm>
            <a:off x="2770362" y="4941168"/>
            <a:ext cx="1628256" cy="1191350"/>
          </a:xfrm>
          <a:custGeom>
            <a:avLst/>
            <a:gdLst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1706136 w 3546087"/>
              <a:gd name="connsiteY6" fmla="*/ 1427356 h 3055434"/>
              <a:gd name="connsiteX7" fmla="*/ 2821258 w 3546087"/>
              <a:gd name="connsiteY7" fmla="*/ 1416205 h 3055434"/>
              <a:gd name="connsiteX8" fmla="*/ 2810107 w 3546087"/>
              <a:gd name="connsiteY8" fmla="*/ 568712 h 3055434"/>
              <a:gd name="connsiteX9" fmla="*/ 2966224 w 3546087"/>
              <a:gd name="connsiteY9" fmla="*/ 468351 h 3055434"/>
              <a:gd name="connsiteX10" fmla="*/ 3311912 w 3546087"/>
              <a:gd name="connsiteY10" fmla="*/ 289931 h 3055434"/>
              <a:gd name="connsiteX11" fmla="*/ 3546087 w 3546087"/>
              <a:gd name="connsiteY11" fmla="*/ 301083 h 3055434"/>
              <a:gd name="connsiteX12" fmla="*/ 3546087 w 3546087"/>
              <a:gd name="connsiteY12" fmla="*/ 133814 h 3055434"/>
              <a:gd name="connsiteX13" fmla="*/ 3501483 w 3546087"/>
              <a:gd name="connsiteY13" fmla="*/ 55756 h 3055434"/>
              <a:gd name="connsiteX14" fmla="*/ 3490331 w 3546087"/>
              <a:gd name="connsiteY14" fmla="*/ 22302 h 3055434"/>
              <a:gd name="connsiteX15" fmla="*/ 3434575 w 3546087"/>
              <a:gd name="connsiteY15" fmla="*/ 0 h 3055434"/>
              <a:gd name="connsiteX16" fmla="*/ 3423424 w 3546087"/>
              <a:gd name="connsiteY16" fmla="*/ 44605 h 3055434"/>
              <a:gd name="connsiteX17" fmla="*/ 3300761 w 3546087"/>
              <a:gd name="connsiteY17" fmla="*/ 11151 h 3055434"/>
              <a:gd name="connsiteX18" fmla="*/ 3267307 w 3546087"/>
              <a:gd name="connsiteY18" fmla="*/ 100361 h 3055434"/>
              <a:gd name="connsiteX19" fmla="*/ 3155795 w 3546087"/>
              <a:gd name="connsiteY19" fmla="*/ 66907 h 3055434"/>
              <a:gd name="connsiteX20" fmla="*/ 3111190 w 3546087"/>
              <a:gd name="connsiteY20" fmla="*/ 100361 h 3055434"/>
              <a:gd name="connsiteX21" fmla="*/ 3033131 w 3546087"/>
              <a:gd name="connsiteY21" fmla="*/ 100361 h 3055434"/>
              <a:gd name="connsiteX22" fmla="*/ 3033131 w 3546087"/>
              <a:gd name="connsiteY22" fmla="*/ 100361 h 3055434"/>
              <a:gd name="connsiteX23" fmla="*/ 2955073 w 3546087"/>
              <a:gd name="connsiteY23" fmla="*/ 144966 h 3055434"/>
              <a:gd name="connsiteX24" fmla="*/ 2877014 w 3546087"/>
              <a:gd name="connsiteY24" fmla="*/ 178419 h 3055434"/>
              <a:gd name="connsiteX25" fmla="*/ 2821258 w 3546087"/>
              <a:gd name="connsiteY25" fmla="*/ 178419 h 3055434"/>
              <a:gd name="connsiteX26" fmla="*/ 2821258 w 3546087"/>
              <a:gd name="connsiteY26" fmla="*/ 178419 h 3055434"/>
              <a:gd name="connsiteX27" fmla="*/ 2821258 w 3546087"/>
              <a:gd name="connsiteY27" fmla="*/ 334536 h 3055434"/>
              <a:gd name="connsiteX28" fmla="*/ 2687444 w 3546087"/>
              <a:gd name="connsiteY28" fmla="*/ 312234 h 3055434"/>
              <a:gd name="connsiteX29" fmla="*/ 2598234 w 3546087"/>
              <a:gd name="connsiteY29" fmla="*/ 367990 h 3055434"/>
              <a:gd name="connsiteX30" fmla="*/ 2486722 w 3546087"/>
              <a:gd name="connsiteY30" fmla="*/ 401444 h 3055434"/>
              <a:gd name="connsiteX31" fmla="*/ 2430966 w 3546087"/>
              <a:gd name="connsiteY31" fmla="*/ 356839 h 3055434"/>
              <a:gd name="connsiteX32" fmla="*/ 2397512 w 3546087"/>
              <a:gd name="connsiteY32" fmla="*/ 390292 h 3055434"/>
              <a:gd name="connsiteX33" fmla="*/ 2319453 w 3546087"/>
              <a:gd name="connsiteY33" fmla="*/ 446048 h 3055434"/>
              <a:gd name="connsiteX34" fmla="*/ 2207941 w 3546087"/>
              <a:gd name="connsiteY34" fmla="*/ 434897 h 3055434"/>
              <a:gd name="connsiteX35" fmla="*/ 1973766 w 3546087"/>
              <a:gd name="connsiteY35" fmla="*/ 568712 h 3055434"/>
              <a:gd name="connsiteX36" fmla="*/ 1851102 w 3546087"/>
              <a:gd name="connsiteY36" fmla="*/ 680224 h 3055434"/>
              <a:gd name="connsiteX37" fmla="*/ 1382751 w 3546087"/>
              <a:gd name="connsiteY37" fmla="*/ 802887 h 3055434"/>
              <a:gd name="connsiteX38" fmla="*/ 1315844 w 3546087"/>
              <a:gd name="connsiteY38" fmla="*/ 858644 h 3055434"/>
              <a:gd name="connsiteX39" fmla="*/ 1182029 w 3546087"/>
              <a:gd name="connsiteY39" fmla="*/ 1182029 h 3055434"/>
              <a:gd name="connsiteX40" fmla="*/ 869795 w 3546087"/>
              <a:gd name="connsiteY40" fmla="*/ 1349297 h 3055434"/>
              <a:gd name="connsiteX41" fmla="*/ 847492 w 3546087"/>
              <a:gd name="connsiteY41" fmla="*/ 1494263 h 3055434"/>
              <a:gd name="connsiteX42" fmla="*/ 769434 w 3546087"/>
              <a:gd name="connsiteY42" fmla="*/ 1605775 h 3055434"/>
              <a:gd name="connsiteX43" fmla="*/ 747131 w 3546087"/>
              <a:gd name="connsiteY43" fmla="*/ 1839951 h 3055434"/>
              <a:gd name="connsiteX44" fmla="*/ 345687 w 3546087"/>
              <a:gd name="connsiteY44" fmla="*/ 2152185 h 3055434"/>
              <a:gd name="connsiteX45" fmla="*/ 457200 w 3546087"/>
              <a:gd name="connsiteY45" fmla="*/ 2085278 h 3055434"/>
              <a:gd name="connsiteX46" fmla="*/ 379141 w 3546087"/>
              <a:gd name="connsiteY46" fmla="*/ 2230244 h 3055434"/>
              <a:gd name="connsiteX47" fmla="*/ 301083 w 3546087"/>
              <a:gd name="connsiteY47" fmla="*/ 2352907 h 3055434"/>
              <a:gd name="connsiteX48" fmla="*/ 301083 w 3546087"/>
              <a:gd name="connsiteY48" fmla="*/ 2352907 h 3055434"/>
              <a:gd name="connsiteX49" fmla="*/ 245327 w 3546087"/>
              <a:gd name="connsiteY49" fmla="*/ 2419814 h 3055434"/>
              <a:gd name="connsiteX50" fmla="*/ 234175 w 3546087"/>
              <a:gd name="connsiteY50" fmla="*/ 2509024 h 3055434"/>
              <a:gd name="connsiteX51" fmla="*/ 234175 w 3546087"/>
              <a:gd name="connsiteY51" fmla="*/ 2509024 h 3055434"/>
              <a:gd name="connsiteX52" fmla="*/ 144966 w 3546087"/>
              <a:gd name="connsiteY52" fmla="*/ 2598234 h 3055434"/>
              <a:gd name="connsiteX53" fmla="*/ 66907 w 3546087"/>
              <a:gd name="connsiteY53" fmla="*/ 2642839 h 3055434"/>
              <a:gd name="connsiteX54" fmla="*/ 55756 w 3546087"/>
              <a:gd name="connsiteY54" fmla="*/ 2732048 h 3055434"/>
              <a:gd name="connsiteX55" fmla="*/ 44605 w 3546087"/>
              <a:gd name="connsiteY55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2821258 w 3546087"/>
              <a:gd name="connsiteY6" fmla="*/ 1416205 h 3055434"/>
              <a:gd name="connsiteX7" fmla="*/ 2810107 w 3546087"/>
              <a:gd name="connsiteY7" fmla="*/ 568712 h 3055434"/>
              <a:gd name="connsiteX8" fmla="*/ 2966224 w 3546087"/>
              <a:gd name="connsiteY8" fmla="*/ 468351 h 3055434"/>
              <a:gd name="connsiteX9" fmla="*/ 3311912 w 3546087"/>
              <a:gd name="connsiteY9" fmla="*/ 289931 h 3055434"/>
              <a:gd name="connsiteX10" fmla="*/ 3546087 w 3546087"/>
              <a:gd name="connsiteY10" fmla="*/ 301083 h 3055434"/>
              <a:gd name="connsiteX11" fmla="*/ 3546087 w 3546087"/>
              <a:gd name="connsiteY11" fmla="*/ 133814 h 3055434"/>
              <a:gd name="connsiteX12" fmla="*/ 3501483 w 3546087"/>
              <a:gd name="connsiteY12" fmla="*/ 55756 h 3055434"/>
              <a:gd name="connsiteX13" fmla="*/ 3490331 w 3546087"/>
              <a:gd name="connsiteY13" fmla="*/ 22302 h 3055434"/>
              <a:gd name="connsiteX14" fmla="*/ 3434575 w 3546087"/>
              <a:gd name="connsiteY14" fmla="*/ 0 h 3055434"/>
              <a:gd name="connsiteX15" fmla="*/ 3423424 w 3546087"/>
              <a:gd name="connsiteY15" fmla="*/ 44605 h 3055434"/>
              <a:gd name="connsiteX16" fmla="*/ 3300761 w 3546087"/>
              <a:gd name="connsiteY16" fmla="*/ 11151 h 3055434"/>
              <a:gd name="connsiteX17" fmla="*/ 3267307 w 3546087"/>
              <a:gd name="connsiteY17" fmla="*/ 100361 h 3055434"/>
              <a:gd name="connsiteX18" fmla="*/ 3155795 w 3546087"/>
              <a:gd name="connsiteY18" fmla="*/ 66907 h 3055434"/>
              <a:gd name="connsiteX19" fmla="*/ 3111190 w 3546087"/>
              <a:gd name="connsiteY19" fmla="*/ 100361 h 3055434"/>
              <a:gd name="connsiteX20" fmla="*/ 3033131 w 3546087"/>
              <a:gd name="connsiteY20" fmla="*/ 100361 h 3055434"/>
              <a:gd name="connsiteX21" fmla="*/ 3033131 w 3546087"/>
              <a:gd name="connsiteY21" fmla="*/ 100361 h 3055434"/>
              <a:gd name="connsiteX22" fmla="*/ 2955073 w 3546087"/>
              <a:gd name="connsiteY22" fmla="*/ 144966 h 3055434"/>
              <a:gd name="connsiteX23" fmla="*/ 2877014 w 3546087"/>
              <a:gd name="connsiteY23" fmla="*/ 178419 h 3055434"/>
              <a:gd name="connsiteX24" fmla="*/ 2821258 w 3546087"/>
              <a:gd name="connsiteY24" fmla="*/ 178419 h 3055434"/>
              <a:gd name="connsiteX25" fmla="*/ 2821258 w 3546087"/>
              <a:gd name="connsiteY25" fmla="*/ 178419 h 3055434"/>
              <a:gd name="connsiteX26" fmla="*/ 2821258 w 3546087"/>
              <a:gd name="connsiteY26" fmla="*/ 334536 h 3055434"/>
              <a:gd name="connsiteX27" fmla="*/ 2687444 w 3546087"/>
              <a:gd name="connsiteY27" fmla="*/ 312234 h 3055434"/>
              <a:gd name="connsiteX28" fmla="*/ 2598234 w 3546087"/>
              <a:gd name="connsiteY28" fmla="*/ 367990 h 3055434"/>
              <a:gd name="connsiteX29" fmla="*/ 2486722 w 3546087"/>
              <a:gd name="connsiteY29" fmla="*/ 401444 h 3055434"/>
              <a:gd name="connsiteX30" fmla="*/ 2430966 w 3546087"/>
              <a:gd name="connsiteY30" fmla="*/ 356839 h 3055434"/>
              <a:gd name="connsiteX31" fmla="*/ 2397512 w 3546087"/>
              <a:gd name="connsiteY31" fmla="*/ 390292 h 3055434"/>
              <a:gd name="connsiteX32" fmla="*/ 2319453 w 3546087"/>
              <a:gd name="connsiteY32" fmla="*/ 446048 h 3055434"/>
              <a:gd name="connsiteX33" fmla="*/ 2207941 w 3546087"/>
              <a:gd name="connsiteY33" fmla="*/ 434897 h 3055434"/>
              <a:gd name="connsiteX34" fmla="*/ 1973766 w 3546087"/>
              <a:gd name="connsiteY34" fmla="*/ 568712 h 3055434"/>
              <a:gd name="connsiteX35" fmla="*/ 1851102 w 3546087"/>
              <a:gd name="connsiteY35" fmla="*/ 680224 h 3055434"/>
              <a:gd name="connsiteX36" fmla="*/ 1382751 w 3546087"/>
              <a:gd name="connsiteY36" fmla="*/ 802887 h 3055434"/>
              <a:gd name="connsiteX37" fmla="*/ 1315844 w 3546087"/>
              <a:gd name="connsiteY37" fmla="*/ 858644 h 3055434"/>
              <a:gd name="connsiteX38" fmla="*/ 1182029 w 3546087"/>
              <a:gd name="connsiteY38" fmla="*/ 1182029 h 3055434"/>
              <a:gd name="connsiteX39" fmla="*/ 869795 w 3546087"/>
              <a:gd name="connsiteY39" fmla="*/ 1349297 h 3055434"/>
              <a:gd name="connsiteX40" fmla="*/ 847492 w 3546087"/>
              <a:gd name="connsiteY40" fmla="*/ 1494263 h 3055434"/>
              <a:gd name="connsiteX41" fmla="*/ 769434 w 3546087"/>
              <a:gd name="connsiteY41" fmla="*/ 1605775 h 3055434"/>
              <a:gd name="connsiteX42" fmla="*/ 747131 w 3546087"/>
              <a:gd name="connsiteY42" fmla="*/ 1839951 h 3055434"/>
              <a:gd name="connsiteX43" fmla="*/ 345687 w 3546087"/>
              <a:gd name="connsiteY43" fmla="*/ 2152185 h 3055434"/>
              <a:gd name="connsiteX44" fmla="*/ 457200 w 3546087"/>
              <a:gd name="connsiteY44" fmla="*/ 2085278 h 3055434"/>
              <a:gd name="connsiteX45" fmla="*/ 379141 w 3546087"/>
              <a:gd name="connsiteY45" fmla="*/ 2230244 h 3055434"/>
              <a:gd name="connsiteX46" fmla="*/ 301083 w 3546087"/>
              <a:gd name="connsiteY46" fmla="*/ 2352907 h 3055434"/>
              <a:gd name="connsiteX47" fmla="*/ 301083 w 3546087"/>
              <a:gd name="connsiteY47" fmla="*/ 2352907 h 3055434"/>
              <a:gd name="connsiteX48" fmla="*/ 245327 w 3546087"/>
              <a:gd name="connsiteY48" fmla="*/ 2419814 h 3055434"/>
              <a:gd name="connsiteX49" fmla="*/ 234175 w 3546087"/>
              <a:gd name="connsiteY49" fmla="*/ 2509024 h 3055434"/>
              <a:gd name="connsiteX50" fmla="*/ 234175 w 3546087"/>
              <a:gd name="connsiteY50" fmla="*/ 2509024 h 3055434"/>
              <a:gd name="connsiteX51" fmla="*/ 144966 w 3546087"/>
              <a:gd name="connsiteY51" fmla="*/ 2598234 h 3055434"/>
              <a:gd name="connsiteX52" fmla="*/ 66907 w 3546087"/>
              <a:gd name="connsiteY52" fmla="*/ 2642839 h 3055434"/>
              <a:gd name="connsiteX53" fmla="*/ 55756 w 3546087"/>
              <a:gd name="connsiteY53" fmla="*/ 2732048 h 3055434"/>
              <a:gd name="connsiteX54" fmla="*/ 44605 w 3546087"/>
              <a:gd name="connsiteY54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2810107 w 3546087"/>
              <a:gd name="connsiteY6" fmla="*/ 568712 h 3055434"/>
              <a:gd name="connsiteX7" fmla="*/ 2966224 w 3546087"/>
              <a:gd name="connsiteY7" fmla="*/ 468351 h 3055434"/>
              <a:gd name="connsiteX8" fmla="*/ 3311912 w 3546087"/>
              <a:gd name="connsiteY8" fmla="*/ 289931 h 3055434"/>
              <a:gd name="connsiteX9" fmla="*/ 3546087 w 3546087"/>
              <a:gd name="connsiteY9" fmla="*/ 301083 h 3055434"/>
              <a:gd name="connsiteX10" fmla="*/ 3546087 w 3546087"/>
              <a:gd name="connsiteY10" fmla="*/ 133814 h 3055434"/>
              <a:gd name="connsiteX11" fmla="*/ 3501483 w 3546087"/>
              <a:gd name="connsiteY11" fmla="*/ 55756 h 3055434"/>
              <a:gd name="connsiteX12" fmla="*/ 3490331 w 3546087"/>
              <a:gd name="connsiteY12" fmla="*/ 22302 h 3055434"/>
              <a:gd name="connsiteX13" fmla="*/ 3434575 w 3546087"/>
              <a:gd name="connsiteY13" fmla="*/ 0 h 3055434"/>
              <a:gd name="connsiteX14" fmla="*/ 3423424 w 3546087"/>
              <a:gd name="connsiteY14" fmla="*/ 44605 h 3055434"/>
              <a:gd name="connsiteX15" fmla="*/ 3300761 w 3546087"/>
              <a:gd name="connsiteY15" fmla="*/ 11151 h 3055434"/>
              <a:gd name="connsiteX16" fmla="*/ 3267307 w 3546087"/>
              <a:gd name="connsiteY16" fmla="*/ 100361 h 3055434"/>
              <a:gd name="connsiteX17" fmla="*/ 3155795 w 3546087"/>
              <a:gd name="connsiteY17" fmla="*/ 66907 h 3055434"/>
              <a:gd name="connsiteX18" fmla="*/ 3111190 w 3546087"/>
              <a:gd name="connsiteY18" fmla="*/ 100361 h 3055434"/>
              <a:gd name="connsiteX19" fmla="*/ 3033131 w 3546087"/>
              <a:gd name="connsiteY19" fmla="*/ 100361 h 3055434"/>
              <a:gd name="connsiteX20" fmla="*/ 3033131 w 3546087"/>
              <a:gd name="connsiteY20" fmla="*/ 100361 h 3055434"/>
              <a:gd name="connsiteX21" fmla="*/ 2955073 w 3546087"/>
              <a:gd name="connsiteY21" fmla="*/ 144966 h 3055434"/>
              <a:gd name="connsiteX22" fmla="*/ 2877014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178419 h 3055434"/>
              <a:gd name="connsiteX25" fmla="*/ 2821258 w 3546087"/>
              <a:gd name="connsiteY25" fmla="*/ 334536 h 3055434"/>
              <a:gd name="connsiteX26" fmla="*/ 2687444 w 3546087"/>
              <a:gd name="connsiteY26" fmla="*/ 312234 h 3055434"/>
              <a:gd name="connsiteX27" fmla="*/ 2598234 w 3546087"/>
              <a:gd name="connsiteY27" fmla="*/ 367990 h 3055434"/>
              <a:gd name="connsiteX28" fmla="*/ 2486722 w 3546087"/>
              <a:gd name="connsiteY28" fmla="*/ 401444 h 3055434"/>
              <a:gd name="connsiteX29" fmla="*/ 2430966 w 3546087"/>
              <a:gd name="connsiteY29" fmla="*/ 356839 h 3055434"/>
              <a:gd name="connsiteX30" fmla="*/ 2397512 w 3546087"/>
              <a:gd name="connsiteY30" fmla="*/ 390292 h 3055434"/>
              <a:gd name="connsiteX31" fmla="*/ 2319453 w 3546087"/>
              <a:gd name="connsiteY31" fmla="*/ 446048 h 3055434"/>
              <a:gd name="connsiteX32" fmla="*/ 2207941 w 3546087"/>
              <a:gd name="connsiteY32" fmla="*/ 434897 h 3055434"/>
              <a:gd name="connsiteX33" fmla="*/ 1973766 w 3546087"/>
              <a:gd name="connsiteY33" fmla="*/ 568712 h 3055434"/>
              <a:gd name="connsiteX34" fmla="*/ 1851102 w 3546087"/>
              <a:gd name="connsiteY34" fmla="*/ 680224 h 3055434"/>
              <a:gd name="connsiteX35" fmla="*/ 1382751 w 3546087"/>
              <a:gd name="connsiteY35" fmla="*/ 802887 h 3055434"/>
              <a:gd name="connsiteX36" fmla="*/ 1315844 w 3546087"/>
              <a:gd name="connsiteY36" fmla="*/ 858644 h 3055434"/>
              <a:gd name="connsiteX37" fmla="*/ 1182029 w 3546087"/>
              <a:gd name="connsiteY37" fmla="*/ 1182029 h 3055434"/>
              <a:gd name="connsiteX38" fmla="*/ 869795 w 3546087"/>
              <a:gd name="connsiteY38" fmla="*/ 1349297 h 3055434"/>
              <a:gd name="connsiteX39" fmla="*/ 847492 w 3546087"/>
              <a:gd name="connsiteY39" fmla="*/ 1494263 h 3055434"/>
              <a:gd name="connsiteX40" fmla="*/ 769434 w 3546087"/>
              <a:gd name="connsiteY40" fmla="*/ 1605775 h 3055434"/>
              <a:gd name="connsiteX41" fmla="*/ 747131 w 3546087"/>
              <a:gd name="connsiteY41" fmla="*/ 1839951 h 3055434"/>
              <a:gd name="connsiteX42" fmla="*/ 345687 w 3546087"/>
              <a:gd name="connsiteY42" fmla="*/ 2152185 h 3055434"/>
              <a:gd name="connsiteX43" fmla="*/ 457200 w 3546087"/>
              <a:gd name="connsiteY43" fmla="*/ 2085278 h 3055434"/>
              <a:gd name="connsiteX44" fmla="*/ 379141 w 3546087"/>
              <a:gd name="connsiteY44" fmla="*/ 2230244 h 3055434"/>
              <a:gd name="connsiteX45" fmla="*/ 301083 w 3546087"/>
              <a:gd name="connsiteY45" fmla="*/ 2352907 h 3055434"/>
              <a:gd name="connsiteX46" fmla="*/ 301083 w 3546087"/>
              <a:gd name="connsiteY46" fmla="*/ 2352907 h 3055434"/>
              <a:gd name="connsiteX47" fmla="*/ 245327 w 3546087"/>
              <a:gd name="connsiteY47" fmla="*/ 2419814 h 3055434"/>
              <a:gd name="connsiteX48" fmla="*/ 234175 w 3546087"/>
              <a:gd name="connsiteY48" fmla="*/ 2509024 h 3055434"/>
              <a:gd name="connsiteX49" fmla="*/ 234175 w 3546087"/>
              <a:gd name="connsiteY49" fmla="*/ 2509024 h 3055434"/>
              <a:gd name="connsiteX50" fmla="*/ 144966 w 3546087"/>
              <a:gd name="connsiteY50" fmla="*/ 2598234 h 3055434"/>
              <a:gd name="connsiteX51" fmla="*/ 66907 w 3546087"/>
              <a:gd name="connsiteY51" fmla="*/ 2642839 h 3055434"/>
              <a:gd name="connsiteX52" fmla="*/ 55756 w 3546087"/>
              <a:gd name="connsiteY52" fmla="*/ 2732048 h 3055434"/>
              <a:gd name="connsiteX53" fmla="*/ 44605 w 3546087"/>
              <a:gd name="connsiteY53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2966224 w 3546087"/>
              <a:gd name="connsiteY6" fmla="*/ 468351 h 3055434"/>
              <a:gd name="connsiteX7" fmla="*/ 3311912 w 3546087"/>
              <a:gd name="connsiteY7" fmla="*/ 289931 h 3055434"/>
              <a:gd name="connsiteX8" fmla="*/ 3546087 w 3546087"/>
              <a:gd name="connsiteY8" fmla="*/ 301083 h 3055434"/>
              <a:gd name="connsiteX9" fmla="*/ 3546087 w 3546087"/>
              <a:gd name="connsiteY9" fmla="*/ 133814 h 3055434"/>
              <a:gd name="connsiteX10" fmla="*/ 3501483 w 3546087"/>
              <a:gd name="connsiteY10" fmla="*/ 55756 h 3055434"/>
              <a:gd name="connsiteX11" fmla="*/ 3490331 w 3546087"/>
              <a:gd name="connsiteY11" fmla="*/ 22302 h 3055434"/>
              <a:gd name="connsiteX12" fmla="*/ 3434575 w 3546087"/>
              <a:gd name="connsiteY12" fmla="*/ 0 h 3055434"/>
              <a:gd name="connsiteX13" fmla="*/ 3423424 w 3546087"/>
              <a:gd name="connsiteY13" fmla="*/ 44605 h 3055434"/>
              <a:gd name="connsiteX14" fmla="*/ 3300761 w 3546087"/>
              <a:gd name="connsiteY14" fmla="*/ 11151 h 3055434"/>
              <a:gd name="connsiteX15" fmla="*/ 3267307 w 3546087"/>
              <a:gd name="connsiteY15" fmla="*/ 100361 h 3055434"/>
              <a:gd name="connsiteX16" fmla="*/ 3155795 w 3546087"/>
              <a:gd name="connsiteY16" fmla="*/ 66907 h 3055434"/>
              <a:gd name="connsiteX17" fmla="*/ 3111190 w 3546087"/>
              <a:gd name="connsiteY17" fmla="*/ 100361 h 3055434"/>
              <a:gd name="connsiteX18" fmla="*/ 3033131 w 3546087"/>
              <a:gd name="connsiteY18" fmla="*/ 100361 h 3055434"/>
              <a:gd name="connsiteX19" fmla="*/ 3033131 w 3546087"/>
              <a:gd name="connsiteY19" fmla="*/ 100361 h 3055434"/>
              <a:gd name="connsiteX20" fmla="*/ 2955073 w 3546087"/>
              <a:gd name="connsiteY20" fmla="*/ 144966 h 3055434"/>
              <a:gd name="connsiteX21" fmla="*/ 2877014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178419 h 3055434"/>
              <a:gd name="connsiteX24" fmla="*/ 2821258 w 3546087"/>
              <a:gd name="connsiteY24" fmla="*/ 334536 h 3055434"/>
              <a:gd name="connsiteX25" fmla="*/ 2687444 w 3546087"/>
              <a:gd name="connsiteY25" fmla="*/ 312234 h 3055434"/>
              <a:gd name="connsiteX26" fmla="*/ 2598234 w 3546087"/>
              <a:gd name="connsiteY26" fmla="*/ 367990 h 3055434"/>
              <a:gd name="connsiteX27" fmla="*/ 2486722 w 3546087"/>
              <a:gd name="connsiteY27" fmla="*/ 401444 h 3055434"/>
              <a:gd name="connsiteX28" fmla="*/ 2430966 w 3546087"/>
              <a:gd name="connsiteY28" fmla="*/ 356839 h 3055434"/>
              <a:gd name="connsiteX29" fmla="*/ 2397512 w 3546087"/>
              <a:gd name="connsiteY29" fmla="*/ 390292 h 3055434"/>
              <a:gd name="connsiteX30" fmla="*/ 2319453 w 3546087"/>
              <a:gd name="connsiteY30" fmla="*/ 446048 h 3055434"/>
              <a:gd name="connsiteX31" fmla="*/ 2207941 w 3546087"/>
              <a:gd name="connsiteY31" fmla="*/ 434897 h 3055434"/>
              <a:gd name="connsiteX32" fmla="*/ 1973766 w 3546087"/>
              <a:gd name="connsiteY32" fmla="*/ 568712 h 3055434"/>
              <a:gd name="connsiteX33" fmla="*/ 1851102 w 3546087"/>
              <a:gd name="connsiteY33" fmla="*/ 680224 h 3055434"/>
              <a:gd name="connsiteX34" fmla="*/ 1382751 w 3546087"/>
              <a:gd name="connsiteY34" fmla="*/ 802887 h 3055434"/>
              <a:gd name="connsiteX35" fmla="*/ 1315844 w 3546087"/>
              <a:gd name="connsiteY35" fmla="*/ 858644 h 3055434"/>
              <a:gd name="connsiteX36" fmla="*/ 1182029 w 3546087"/>
              <a:gd name="connsiteY36" fmla="*/ 1182029 h 3055434"/>
              <a:gd name="connsiteX37" fmla="*/ 869795 w 3546087"/>
              <a:gd name="connsiteY37" fmla="*/ 1349297 h 3055434"/>
              <a:gd name="connsiteX38" fmla="*/ 847492 w 3546087"/>
              <a:gd name="connsiteY38" fmla="*/ 1494263 h 3055434"/>
              <a:gd name="connsiteX39" fmla="*/ 769434 w 3546087"/>
              <a:gd name="connsiteY39" fmla="*/ 1605775 h 3055434"/>
              <a:gd name="connsiteX40" fmla="*/ 747131 w 3546087"/>
              <a:gd name="connsiteY40" fmla="*/ 1839951 h 3055434"/>
              <a:gd name="connsiteX41" fmla="*/ 345687 w 3546087"/>
              <a:gd name="connsiteY41" fmla="*/ 2152185 h 3055434"/>
              <a:gd name="connsiteX42" fmla="*/ 457200 w 3546087"/>
              <a:gd name="connsiteY42" fmla="*/ 2085278 h 3055434"/>
              <a:gd name="connsiteX43" fmla="*/ 379141 w 3546087"/>
              <a:gd name="connsiteY43" fmla="*/ 2230244 h 3055434"/>
              <a:gd name="connsiteX44" fmla="*/ 301083 w 3546087"/>
              <a:gd name="connsiteY44" fmla="*/ 2352907 h 3055434"/>
              <a:gd name="connsiteX45" fmla="*/ 301083 w 3546087"/>
              <a:gd name="connsiteY45" fmla="*/ 2352907 h 3055434"/>
              <a:gd name="connsiteX46" fmla="*/ 245327 w 3546087"/>
              <a:gd name="connsiteY46" fmla="*/ 2419814 h 3055434"/>
              <a:gd name="connsiteX47" fmla="*/ 234175 w 3546087"/>
              <a:gd name="connsiteY47" fmla="*/ 2509024 h 3055434"/>
              <a:gd name="connsiteX48" fmla="*/ 234175 w 3546087"/>
              <a:gd name="connsiteY48" fmla="*/ 2509024 h 3055434"/>
              <a:gd name="connsiteX49" fmla="*/ 144966 w 3546087"/>
              <a:gd name="connsiteY49" fmla="*/ 2598234 h 3055434"/>
              <a:gd name="connsiteX50" fmla="*/ 66907 w 3546087"/>
              <a:gd name="connsiteY50" fmla="*/ 2642839 h 3055434"/>
              <a:gd name="connsiteX51" fmla="*/ 55756 w 3546087"/>
              <a:gd name="connsiteY51" fmla="*/ 2732048 h 3055434"/>
              <a:gd name="connsiteX52" fmla="*/ 44605 w 3546087"/>
              <a:gd name="connsiteY52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3311912 w 3546087"/>
              <a:gd name="connsiteY6" fmla="*/ 289931 h 3055434"/>
              <a:gd name="connsiteX7" fmla="*/ 3546087 w 3546087"/>
              <a:gd name="connsiteY7" fmla="*/ 301083 h 3055434"/>
              <a:gd name="connsiteX8" fmla="*/ 3546087 w 3546087"/>
              <a:gd name="connsiteY8" fmla="*/ 133814 h 3055434"/>
              <a:gd name="connsiteX9" fmla="*/ 3501483 w 3546087"/>
              <a:gd name="connsiteY9" fmla="*/ 55756 h 3055434"/>
              <a:gd name="connsiteX10" fmla="*/ 3490331 w 3546087"/>
              <a:gd name="connsiteY10" fmla="*/ 22302 h 3055434"/>
              <a:gd name="connsiteX11" fmla="*/ 3434575 w 3546087"/>
              <a:gd name="connsiteY11" fmla="*/ 0 h 3055434"/>
              <a:gd name="connsiteX12" fmla="*/ 3423424 w 3546087"/>
              <a:gd name="connsiteY12" fmla="*/ 44605 h 3055434"/>
              <a:gd name="connsiteX13" fmla="*/ 3300761 w 3546087"/>
              <a:gd name="connsiteY13" fmla="*/ 11151 h 3055434"/>
              <a:gd name="connsiteX14" fmla="*/ 3267307 w 3546087"/>
              <a:gd name="connsiteY14" fmla="*/ 100361 h 3055434"/>
              <a:gd name="connsiteX15" fmla="*/ 3155795 w 3546087"/>
              <a:gd name="connsiteY15" fmla="*/ 66907 h 3055434"/>
              <a:gd name="connsiteX16" fmla="*/ 3111190 w 3546087"/>
              <a:gd name="connsiteY16" fmla="*/ 100361 h 3055434"/>
              <a:gd name="connsiteX17" fmla="*/ 3033131 w 3546087"/>
              <a:gd name="connsiteY17" fmla="*/ 100361 h 3055434"/>
              <a:gd name="connsiteX18" fmla="*/ 3033131 w 3546087"/>
              <a:gd name="connsiteY18" fmla="*/ 100361 h 3055434"/>
              <a:gd name="connsiteX19" fmla="*/ 2955073 w 3546087"/>
              <a:gd name="connsiteY19" fmla="*/ 144966 h 3055434"/>
              <a:gd name="connsiteX20" fmla="*/ 2877014 w 3546087"/>
              <a:gd name="connsiteY20" fmla="*/ 178419 h 3055434"/>
              <a:gd name="connsiteX21" fmla="*/ 2821258 w 3546087"/>
              <a:gd name="connsiteY21" fmla="*/ 178419 h 3055434"/>
              <a:gd name="connsiteX22" fmla="*/ 2821258 w 3546087"/>
              <a:gd name="connsiteY22" fmla="*/ 178419 h 3055434"/>
              <a:gd name="connsiteX23" fmla="*/ 2821258 w 3546087"/>
              <a:gd name="connsiteY23" fmla="*/ 334536 h 3055434"/>
              <a:gd name="connsiteX24" fmla="*/ 2687444 w 3546087"/>
              <a:gd name="connsiteY24" fmla="*/ 312234 h 3055434"/>
              <a:gd name="connsiteX25" fmla="*/ 2598234 w 3546087"/>
              <a:gd name="connsiteY25" fmla="*/ 367990 h 3055434"/>
              <a:gd name="connsiteX26" fmla="*/ 2486722 w 3546087"/>
              <a:gd name="connsiteY26" fmla="*/ 401444 h 3055434"/>
              <a:gd name="connsiteX27" fmla="*/ 2430966 w 3546087"/>
              <a:gd name="connsiteY27" fmla="*/ 356839 h 3055434"/>
              <a:gd name="connsiteX28" fmla="*/ 2397512 w 3546087"/>
              <a:gd name="connsiteY28" fmla="*/ 390292 h 3055434"/>
              <a:gd name="connsiteX29" fmla="*/ 2319453 w 3546087"/>
              <a:gd name="connsiteY29" fmla="*/ 446048 h 3055434"/>
              <a:gd name="connsiteX30" fmla="*/ 2207941 w 3546087"/>
              <a:gd name="connsiteY30" fmla="*/ 434897 h 3055434"/>
              <a:gd name="connsiteX31" fmla="*/ 1973766 w 3546087"/>
              <a:gd name="connsiteY31" fmla="*/ 568712 h 3055434"/>
              <a:gd name="connsiteX32" fmla="*/ 1851102 w 3546087"/>
              <a:gd name="connsiteY32" fmla="*/ 680224 h 3055434"/>
              <a:gd name="connsiteX33" fmla="*/ 1382751 w 3546087"/>
              <a:gd name="connsiteY33" fmla="*/ 802887 h 3055434"/>
              <a:gd name="connsiteX34" fmla="*/ 1315844 w 3546087"/>
              <a:gd name="connsiteY34" fmla="*/ 858644 h 3055434"/>
              <a:gd name="connsiteX35" fmla="*/ 1182029 w 3546087"/>
              <a:gd name="connsiteY35" fmla="*/ 1182029 h 3055434"/>
              <a:gd name="connsiteX36" fmla="*/ 869795 w 3546087"/>
              <a:gd name="connsiteY36" fmla="*/ 1349297 h 3055434"/>
              <a:gd name="connsiteX37" fmla="*/ 847492 w 3546087"/>
              <a:gd name="connsiteY37" fmla="*/ 1494263 h 3055434"/>
              <a:gd name="connsiteX38" fmla="*/ 769434 w 3546087"/>
              <a:gd name="connsiteY38" fmla="*/ 1605775 h 3055434"/>
              <a:gd name="connsiteX39" fmla="*/ 747131 w 3546087"/>
              <a:gd name="connsiteY39" fmla="*/ 1839951 h 3055434"/>
              <a:gd name="connsiteX40" fmla="*/ 345687 w 3546087"/>
              <a:gd name="connsiteY40" fmla="*/ 2152185 h 3055434"/>
              <a:gd name="connsiteX41" fmla="*/ 457200 w 3546087"/>
              <a:gd name="connsiteY41" fmla="*/ 2085278 h 3055434"/>
              <a:gd name="connsiteX42" fmla="*/ 379141 w 3546087"/>
              <a:gd name="connsiteY42" fmla="*/ 2230244 h 3055434"/>
              <a:gd name="connsiteX43" fmla="*/ 301083 w 3546087"/>
              <a:gd name="connsiteY43" fmla="*/ 2352907 h 3055434"/>
              <a:gd name="connsiteX44" fmla="*/ 301083 w 3546087"/>
              <a:gd name="connsiteY44" fmla="*/ 2352907 h 3055434"/>
              <a:gd name="connsiteX45" fmla="*/ 245327 w 3546087"/>
              <a:gd name="connsiteY45" fmla="*/ 2419814 h 3055434"/>
              <a:gd name="connsiteX46" fmla="*/ 234175 w 3546087"/>
              <a:gd name="connsiteY46" fmla="*/ 2509024 h 3055434"/>
              <a:gd name="connsiteX47" fmla="*/ 234175 w 3546087"/>
              <a:gd name="connsiteY47" fmla="*/ 2509024 h 3055434"/>
              <a:gd name="connsiteX48" fmla="*/ 144966 w 3546087"/>
              <a:gd name="connsiteY48" fmla="*/ 2598234 h 3055434"/>
              <a:gd name="connsiteX49" fmla="*/ 66907 w 3546087"/>
              <a:gd name="connsiteY49" fmla="*/ 2642839 h 3055434"/>
              <a:gd name="connsiteX50" fmla="*/ 55756 w 3546087"/>
              <a:gd name="connsiteY50" fmla="*/ 2732048 h 3055434"/>
              <a:gd name="connsiteX51" fmla="*/ 44605 w 3546087"/>
              <a:gd name="connsiteY51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3546087 w 3546087"/>
              <a:gd name="connsiteY6" fmla="*/ 301083 h 3055434"/>
              <a:gd name="connsiteX7" fmla="*/ 3546087 w 3546087"/>
              <a:gd name="connsiteY7" fmla="*/ 133814 h 3055434"/>
              <a:gd name="connsiteX8" fmla="*/ 3501483 w 3546087"/>
              <a:gd name="connsiteY8" fmla="*/ 55756 h 3055434"/>
              <a:gd name="connsiteX9" fmla="*/ 3490331 w 3546087"/>
              <a:gd name="connsiteY9" fmla="*/ 22302 h 3055434"/>
              <a:gd name="connsiteX10" fmla="*/ 3434575 w 3546087"/>
              <a:gd name="connsiteY10" fmla="*/ 0 h 3055434"/>
              <a:gd name="connsiteX11" fmla="*/ 3423424 w 3546087"/>
              <a:gd name="connsiteY11" fmla="*/ 44605 h 3055434"/>
              <a:gd name="connsiteX12" fmla="*/ 3300761 w 3546087"/>
              <a:gd name="connsiteY12" fmla="*/ 11151 h 3055434"/>
              <a:gd name="connsiteX13" fmla="*/ 3267307 w 3546087"/>
              <a:gd name="connsiteY13" fmla="*/ 100361 h 3055434"/>
              <a:gd name="connsiteX14" fmla="*/ 3155795 w 3546087"/>
              <a:gd name="connsiteY14" fmla="*/ 66907 h 3055434"/>
              <a:gd name="connsiteX15" fmla="*/ 3111190 w 3546087"/>
              <a:gd name="connsiteY15" fmla="*/ 100361 h 3055434"/>
              <a:gd name="connsiteX16" fmla="*/ 3033131 w 3546087"/>
              <a:gd name="connsiteY16" fmla="*/ 100361 h 3055434"/>
              <a:gd name="connsiteX17" fmla="*/ 3033131 w 3546087"/>
              <a:gd name="connsiteY17" fmla="*/ 100361 h 3055434"/>
              <a:gd name="connsiteX18" fmla="*/ 2955073 w 3546087"/>
              <a:gd name="connsiteY18" fmla="*/ 144966 h 3055434"/>
              <a:gd name="connsiteX19" fmla="*/ 2877014 w 3546087"/>
              <a:gd name="connsiteY19" fmla="*/ 178419 h 3055434"/>
              <a:gd name="connsiteX20" fmla="*/ 2821258 w 3546087"/>
              <a:gd name="connsiteY20" fmla="*/ 178419 h 3055434"/>
              <a:gd name="connsiteX21" fmla="*/ 2821258 w 3546087"/>
              <a:gd name="connsiteY21" fmla="*/ 178419 h 3055434"/>
              <a:gd name="connsiteX22" fmla="*/ 2821258 w 3546087"/>
              <a:gd name="connsiteY22" fmla="*/ 334536 h 3055434"/>
              <a:gd name="connsiteX23" fmla="*/ 2687444 w 3546087"/>
              <a:gd name="connsiteY23" fmla="*/ 312234 h 3055434"/>
              <a:gd name="connsiteX24" fmla="*/ 2598234 w 3546087"/>
              <a:gd name="connsiteY24" fmla="*/ 367990 h 3055434"/>
              <a:gd name="connsiteX25" fmla="*/ 2486722 w 3546087"/>
              <a:gd name="connsiteY25" fmla="*/ 401444 h 3055434"/>
              <a:gd name="connsiteX26" fmla="*/ 2430966 w 3546087"/>
              <a:gd name="connsiteY26" fmla="*/ 356839 h 3055434"/>
              <a:gd name="connsiteX27" fmla="*/ 2397512 w 3546087"/>
              <a:gd name="connsiteY27" fmla="*/ 390292 h 3055434"/>
              <a:gd name="connsiteX28" fmla="*/ 2319453 w 3546087"/>
              <a:gd name="connsiteY28" fmla="*/ 446048 h 3055434"/>
              <a:gd name="connsiteX29" fmla="*/ 2207941 w 3546087"/>
              <a:gd name="connsiteY29" fmla="*/ 434897 h 3055434"/>
              <a:gd name="connsiteX30" fmla="*/ 1973766 w 3546087"/>
              <a:gd name="connsiteY30" fmla="*/ 568712 h 3055434"/>
              <a:gd name="connsiteX31" fmla="*/ 1851102 w 3546087"/>
              <a:gd name="connsiteY31" fmla="*/ 680224 h 3055434"/>
              <a:gd name="connsiteX32" fmla="*/ 1382751 w 3546087"/>
              <a:gd name="connsiteY32" fmla="*/ 802887 h 3055434"/>
              <a:gd name="connsiteX33" fmla="*/ 1315844 w 3546087"/>
              <a:gd name="connsiteY33" fmla="*/ 858644 h 3055434"/>
              <a:gd name="connsiteX34" fmla="*/ 1182029 w 3546087"/>
              <a:gd name="connsiteY34" fmla="*/ 1182029 h 3055434"/>
              <a:gd name="connsiteX35" fmla="*/ 869795 w 3546087"/>
              <a:gd name="connsiteY35" fmla="*/ 1349297 h 3055434"/>
              <a:gd name="connsiteX36" fmla="*/ 847492 w 3546087"/>
              <a:gd name="connsiteY36" fmla="*/ 1494263 h 3055434"/>
              <a:gd name="connsiteX37" fmla="*/ 769434 w 3546087"/>
              <a:gd name="connsiteY37" fmla="*/ 1605775 h 3055434"/>
              <a:gd name="connsiteX38" fmla="*/ 747131 w 3546087"/>
              <a:gd name="connsiteY38" fmla="*/ 1839951 h 3055434"/>
              <a:gd name="connsiteX39" fmla="*/ 345687 w 3546087"/>
              <a:gd name="connsiteY39" fmla="*/ 2152185 h 3055434"/>
              <a:gd name="connsiteX40" fmla="*/ 457200 w 3546087"/>
              <a:gd name="connsiteY40" fmla="*/ 2085278 h 3055434"/>
              <a:gd name="connsiteX41" fmla="*/ 379141 w 3546087"/>
              <a:gd name="connsiteY41" fmla="*/ 2230244 h 3055434"/>
              <a:gd name="connsiteX42" fmla="*/ 301083 w 3546087"/>
              <a:gd name="connsiteY42" fmla="*/ 2352907 h 3055434"/>
              <a:gd name="connsiteX43" fmla="*/ 301083 w 3546087"/>
              <a:gd name="connsiteY43" fmla="*/ 2352907 h 3055434"/>
              <a:gd name="connsiteX44" fmla="*/ 245327 w 3546087"/>
              <a:gd name="connsiteY44" fmla="*/ 2419814 h 3055434"/>
              <a:gd name="connsiteX45" fmla="*/ 234175 w 3546087"/>
              <a:gd name="connsiteY45" fmla="*/ 2509024 h 3055434"/>
              <a:gd name="connsiteX46" fmla="*/ 234175 w 3546087"/>
              <a:gd name="connsiteY46" fmla="*/ 2509024 h 3055434"/>
              <a:gd name="connsiteX47" fmla="*/ 144966 w 3546087"/>
              <a:gd name="connsiteY47" fmla="*/ 2598234 h 3055434"/>
              <a:gd name="connsiteX48" fmla="*/ 66907 w 3546087"/>
              <a:gd name="connsiteY48" fmla="*/ 2642839 h 3055434"/>
              <a:gd name="connsiteX49" fmla="*/ 55756 w 3546087"/>
              <a:gd name="connsiteY49" fmla="*/ 2732048 h 3055434"/>
              <a:gd name="connsiteX50" fmla="*/ 44605 w 3546087"/>
              <a:gd name="connsiteY50" fmla="*/ 2932770 h 3055434"/>
              <a:gd name="connsiteX0" fmla="*/ 0 w 3546087"/>
              <a:gd name="connsiteY0" fmla="*/ 3055434 h 3055434"/>
              <a:gd name="connsiteX1" fmla="*/ 55756 w 3546087"/>
              <a:gd name="connsiteY1" fmla="*/ 2877014 h 3055434"/>
              <a:gd name="connsiteX2" fmla="*/ 1349297 w 3546087"/>
              <a:gd name="connsiteY2" fmla="*/ 2877014 h 3055434"/>
              <a:gd name="connsiteX3" fmla="*/ 1304692 w 3546087"/>
              <a:gd name="connsiteY3" fmla="*/ 2408663 h 3055434"/>
              <a:gd name="connsiteX4" fmla="*/ 1471961 w 3546087"/>
              <a:gd name="connsiteY4" fmla="*/ 2274848 h 3055434"/>
              <a:gd name="connsiteX5" fmla="*/ 1683834 w 3546087"/>
              <a:gd name="connsiteY5" fmla="*/ 2219092 h 3055434"/>
              <a:gd name="connsiteX6" fmla="*/ 3546087 w 3546087"/>
              <a:gd name="connsiteY6" fmla="*/ 133814 h 3055434"/>
              <a:gd name="connsiteX7" fmla="*/ 3501483 w 3546087"/>
              <a:gd name="connsiteY7" fmla="*/ 55756 h 3055434"/>
              <a:gd name="connsiteX8" fmla="*/ 3490331 w 3546087"/>
              <a:gd name="connsiteY8" fmla="*/ 22302 h 3055434"/>
              <a:gd name="connsiteX9" fmla="*/ 3434575 w 3546087"/>
              <a:gd name="connsiteY9" fmla="*/ 0 h 3055434"/>
              <a:gd name="connsiteX10" fmla="*/ 3423424 w 3546087"/>
              <a:gd name="connsiteY10" fmla="*/ 44605 h 3055434"/>
              <a:gd name="connsiteX11" fmla="*/ 3300761 w 3546087"/>
              <a:gd name="connsiteY11" fmla="*/ 11151 h 3055434"/>
              <a:gd name="connsiteX12" fmla="*/ 3267307 w 3546087"/>
              <a:gd name="connsiteY12" fmla="*/ 100361 h 3055434"/>
              <a:gd name="connsiteX13" fmla="*/ 3155795 w 3546087"/>
              <a:gd name="connsiteY13" fmla="*/ 66907 h 3055434"/>
              <a:gd name="connsiteX14" fmla="*/ 3111190 w 3546087"/>
              <a:gd name="connsiteY14" fmla="*/ 100361 h 3055434"/>
              <a:gd name="connsiteX15" fmla="*/ 3033131 w 3546087"/>
              <a:gd name="connsiteY15" fmla="*/ 100361 h 3055434"/>
              <a:gd name="connsiteX16" fmla="*/ 3033131 w 3546087"/>
              <a:gd name="connsiteY16" fmla="*/ 100361 h 3055434"/>
              <a:gd name="connsiteX17" fmla="*/ 2955073 w 3546087"/>
              <a:gd name="connsiteY17" fmla="*/ 144966 h 3055434"/>
              <a:gd name="connsiteX18" fmla="*/ 2877014 w 3546087"/>
              <a:gd name="connsiteY18" fmla="*/ 178419 h 3055434"/>
              <a:gd name="connsiteX19" fmla="*/ 2821258 w 3546087"/>
              <a:gd name="connsiteY19" fmla="*/ 178419 h 3055434"/>
              <a:gd name="connsiteX20" fmla="*/ 2821258 w 3546087"/>
              <a:gd name="connsiteY20" fmla="*/ 178419 h 3055434"/>
              <a:gd name="connsiteX21" fmla="*/ 2821258 w 3546087"/>
              <a:gd name="connsiteY21" fmla="*/ 334536 h 3055434"/>
              <a:gd name="connsiteX22" fmla="*/ 2687444 w 3546087"/>
              <a:gd name="connsiteY22" fmla="*/ 312234 h 3055434"/>
              <a:gd name="connsiteX23" fmla="*/ 2598234 w 3546087"/>
              <a:gd name="connsiteY23" fmla="*/ 367990 h 3055434"/>
              <a:gd name="connsiteX24" fmla="*/ 2486722 w 3546087"/>
              <a:gd name="connsiteY24" fmla="*/ 401444 h 3055434"/>
              <a:gd name="connsiteX25" fmla="*/ 2430966 w 3546087"/>
              <a:gd name="connsiteY25" fmla="*/ 356839 h 3055434"/>
              <a:gd name="connsiteX26" fmla="*/ 2397512 w 3546087"/>
              <a:gd name="connsiteY26" fmla="*/ 390292 h 3055434"/>
              <a:gd name="connsiteX27" fmla="*/ 2319453 w 3546087"/>
              <a:gd name="connsiteY27" fmla="*/ 446048 h 3055434"/>
              <a:gd name="connsiteX28" fmla="*/ 2207941 w 3546087"/>
              <a:gd name="connsiteY28" fmla="*/ 434897 h 3055434"/>
              <a:gd name="connsiteX29" fmla="*/ 1973766 w 3546087"/>
              <a:gd name="connsiteY29" fmla="*/ 568712 h 3055434"/>
              <a:gd name="connsiteX30" fmla="*/ 1851102 w 3546087"/>
              <a:gd name="connsiteY30" fmla="*/ 680224 h 3055434"/>
              <a:gd name="connsiteX31" fmla="*/ 1382751 w 3546087"/>
              <a:gd name="connsiteY31" fmla="*/ 802887 h 3055434"/>
              <a:gd name="connsiteX32" fmla="*/ 1315844 w 3546087"/>
              <a:gd name="connsiteY32" fmla="*/ 858644 h 3055434"/>
              <a:gd name="connsiteX33" fmla="*/ 1182029 w 3546087"/>
              <a:gd name="connsiteY33" fmla="*/ 1182029 h 3055434"/>
              <a:gd name="connsiteX34" fmla="*/ 869795 w 3546087"/>
              <a:gd name="connsiteY34" fmla="*/ 1349297 h 3055434"/>
              <a:gd name="connsiteX35" fmla="*/ 847492 w 3546087"/>
              <a:gd name="connsiteY35" fmla="*/ 1494263 h 3055434"/>
              <a:gd name="connsiteX36" fmla="*/ 769434 w 3546087"/>
              <a:gd name="connsiteY36" fmla="*/ 1605775 h 3055434"/>
              <a:gd name="connsiteX37" fmla="*/ 747131 w 3546087"/>
              <a:gd name="connsiteY37" fmla="*/ 1839951 h 3055434"/>
              <a:gd name="connsiteX38" fmla="*/ 345687 w 3546087"/>
              <a:gd name="connsiteY38" fmla="*/ 2152185 h 3055434"/>
              <a:gd name="connsiteX39" fmla="*/ 457200 w 3546087"/>
              <a:gd name="connsiteY39" fmla="*/ 2085278 h 3055434"/>
              <a:gd name="connsiteX40" fmla="*/ 379141 w 3546087"/>
              <a:gd name="connsiteY40" fmla="*/ 2230244 h 3055434"/>
              <a:gd name="connsiteX41" fmla="*/ 301083 w 3546087"/>
              <a:gd name="connsiteY41" fmla="*/ 2352907 h 3055434"/>
              <a:gd name="connsiteX42" fmla="*/ 301083 w 3546087"/>
              <a:gd name="connsiteY42" fmla="*/ 2352907 h 3055434"/>
              <a:gd name="connsiteX43" fmla="*/ 245327 w 3546087"/>
              <a:gd name="connsiteY43" fmla="*/ 2419814 h 3055434"/>
              <a:gd name="connsiteX44" fmla="*/ 234175 w 3546087"/>
              <a:gd name="connsiteY44" fmla="*/ 2509024 h 3055434"/>
              <a:gd name="connsiteX45" fmla="*/ 234175 w 3546087"/>
              <a:gd name="connsiteY45" fmla="*/ 2509024 h 3055434"/>
              <a:gd name="connsiteX46" fmla="*/ 144966 w 3546087"/>
              <a:gd name="connsiteY46" fmla="*/ 2598234 h 3055434"/>
              <a:gd name="connsiteX47" fmla="*/ 66907 w 3546087"/>
              <a:gd name="connsiteY47" fmla="*/ 2642839 h 3055434"/>
              <a:gd name="connsiteX48" fmla="*/ 55756 w 3546087"/>
              <a:gd name="connsiteY48" fmla="*/ 2732048 h 3055434"/>
              <a:gd name="connsiteX49" fmla="*/ 44605 w 3546087"/>
              <a:gd name="connsiteY49" fmla="*/ 2932770 h 3055434"/>
              <a:gd name="connsiteX0" fmla="*/ 0 w 3501483"/>
              <a:gd name="connsiteY0" fmla="*/ 3055434 h 3055434"/>
              <a:gd name="connsiteX1" fmla="*/ 55756 w 3501483"/>
              <a:gd name="connsiteY1" fmla="*/ 2877014 h 3055434"/>
              <a:gd name="connsiteX2" fmla="*/ 1349297 w 3501483"/>
              <a:gd name="connsiteY2" fmla="*/ 2877014 h 3055434"/>
              <a:gd name="connsiteX3" fmla="*/ 1304692 w 3501483"/>
              <a:gd name="connsiteY3" fmla="*/ 2408663 h 3055434"/>
              <a:gd name="connsiteX4" fmla="*/ 1471961 w 3501483"/>
              <a:gd name="connsiteY4" fmla="*/ 2274848 h 3055434"/>
              <a:gd name="connsiteX5" fmla="*/ 1683834 w 3501483"/>
              <a:gd name="connsiteY5" fmla="*/ 2219092 h 3055434"/>
              <a:gd name="connsiteX6" fmla="*/ 3501483 w 3501483"/>
              <a:gd name="connsiteY6" fmla="*/ 55756 h 3055434"/>
              <a:gd name="connsiteX7" fmla="*/ 3490331 w 3501483"/>
              <a:gd name="connsiteY7" fmla="*/ 22302 h 3055434"/>
              <a:gd name="connsiteX8" fmla="*/ 3434575 w 3501483"/>
              <a:gd name="connsiteY8" fmla="*/ 0 h 3055434"/>
              <a:gd name="connsiteX9" fmla="*/ 3423424 w 3501483"/>
              <a:gd name="connsiteY9" fmla="*/ 44605 h 3055434"/>
              <a:gd name="connsiteX10" fmla="*/ 3300761 w 3501483"/>
              <a:gd name="connsiteY10" fmla="*/ 11151 h 3055434"/>
              <a:gd name="connsiteX11" fmla="*/ 3267307 w 3501483"/>
              <a:gd name="connsiteY11" fmla="*/ 100361 h 3055434"/>
              <a:gd name="connsiteX12" fmla="*/ 3155795 w 3501483"/>
              <a:gd name="connsiteY12" fmla="*/ 66907 h 3055434"/>
              <a:gd name="connsiteX13" fmla="*/ 3111190 w 3501483"/>
              <a:gd name="connsiteY13" fmla="*/ 100361 h 3055434"/>
              <a:gd name="connsiteX14" fmla="*/ 3033131 w 3501483"/>
              <a:gd name="connsiteY14" fmla="*/ 100361 h 3055434"/>
              <a:gd name="connsiteX15" fmla="*/ 3033131 w 3501483"/>
              <a:gd name="connsiteY15" fmla="*/ 100361 h 3055434"/>
              <a:gd name="connsiteX16" fmla="*/ 2955073 w 3501483"/>
              <a:gd name="connsiteY16" fmla="*/ 144966 h 3055434"/>
              <a:gd name="connsiteX17" fmla="*/ 2877014 w 3501483"/>
              <a:gd name="connsiteY17" fmla="*/ 178419 h 3055434"/>
              <a:gd name="connsiteX18" fmla="*/ 2821258 w 3501483"/>
              <a:gd name="connsiteY18" fmla="*/ 178419 h 3055434"/>
              <a:gd name="connsiteX19" fmla="*/ 2821258 w 3501483"/>
              <a:gd name="connsiteY19" fmla="*/ 178419 h 3055434"/>
              <a:gd name="connsiteX20" fmla="*/ 2821258 w 3501483"/>
              <a:gd name="connsiteY20" fmla="*/ 334536 h 3055434"/>
              <a:gd name="connsiteX21" fmla="*/ 2687444 w 3501483"/>
              <a:gd name="connsiteY21" fmla="*/ 312234 h 3055434"/>
              <a:gd name="connsiteX22" fmla="*/ 2598234 w 3501483"/>
              <a:gd name="connsiteY22" fmla="*/ 367990 h 3055434"/>
              <a:gd name="connsiteX23" fmla="*/ 2486722 w 3501483"/>
              <a:gd name="connsiteY23" fmla="*/ 401444 h 3055434"/>
              <a:gd name="connsiteX24" fmla="*/ 2430966 w 3501483"/>
              <a:gd name="connsiteY24" fmla="*/ 356839 h 3055434"/>
              <a:gd name="connsiteX25" fmla="*/ 2397512 w 3501483"/>
              <a:gd name="connsiteY25" fmla="*/ 390292 h 3055434"/>
              <a:gd name="connsiteX26" fmla="*/ 2319453 w 3501483"/>
              <a:gd name="connsiteY26" fmla="*/ 446048 h 3055434"/>
              <a:gd name="connsiteX27" fmla="*/ 2207941 w 3501483"/>
              <a:gd name="connsiteY27" fmla="*/ 434897 h 3055434"/>
              <a:gd name="connsiteX28" fmla="*/ 1973766 w 3501483"/>
              <a:gd name="connsiteY28" fmla="*/ 568712 h 3055434"/>
              <a:gd name="connsiteX29" fmla="*/ 1851102 w 3501483"/>
              <a:gd name="connsiteY29" fmla="*/ 680224 h 3055434"/>
              <a:gd name="connsiteX30" fmla="*/ 1382751 w 3501483"/>
              <a:gd name="connsiteY30" fmla="*/ 802887 h 3055434"/>
              <a:gd name="connsiteX31" fmla="*/ 1315844 w 3501483"/>
              <a:gd name="connsiteY31" fmla="*/ 858644 h 3055434"/>
              <a:gd name="connsiteX32" fmla="*/ 1182029 w 3501483"/>
              <a:gd name="connsiteY32" fmla="*/ 1182029 h 3055434"/>
              <a:gd name="connsiteX33" fmla="*/ 869795 w 3501483"/>
              <a:gd name="connsiteY33" fmla="*/ 1349297 h 3055434"/>
              <a:gd name="connsiteX34" fmla="*/ 847492 w 3501483"/>
              <a:gd name="connsiteY34" fmla="*/ 1494263 h 3055434"/>
              <a:gd name="connsiteX35" fmla="*/ 769434 w 3501483"/>
              <a:gd name="connsiteY35" fmla="*/ 1605775 h 3055434"/>
              <a:gd name="connsiteX36" fmla="*/ 747131 w 3501483"/>
              <a:gd name="connsiteY36" fmla="*/ 1839951 h 3055434"/>
              <a:gd name="connsiteX37" fmla="*/ 345687 w 3501483"/>
              <a:gd name="connsiteY37" fmla="*/ 2152185 h 3055434"/>
              <a:gd name="connsiteX38" fmla="*/ 457200 w 3501483"/>
              <a:gd name="connsiteY38" fmla="*/ 2085278 h 3055434"/>
              <a:gd name="connsiteX39" fmla="*/ 379141 w 3501483"/>
              <a:gd name="connsiteY39" fmla="*/ 2230244 h 3055434"/>
              <a:gd name="connsiteX40" fmla="*/ 301083 w 3501483"/>
              <a:gd name="connsiteY40" fmla="*/ 2352907 h 3055434"/>
              <a:gd name="connsiteX41" fmla="*/ 301083 w 3501483"/>
              <a:gd name="connsiteY41" fmla="*/ 2352907 h 3055434"/>
              <a:gd name="connsiteX42" fmla="*/ 245327 w 3501483"/>
              <a:gd name="connsiteY42" fmla="*/ 2419814 h 3055434"/>
              <a:gd name="connsiteX43" fmla="*/ 234175 w 3501483"/>
              <a:gd name="connsiteY43" fmla="*/ 2509024 h 3055434"/>
              <a:gd name="connsiteX44" fmla="*/ 234175 w 3501483"/>
              <a:gd name="connsiteY44" fmla="*/ 2509024 h 3055434"/>
              <a:gd name="connsiteX45" fmla="*/ 144966 w 3501483"/>
              <a:gd name="connsiteY45" fmla="*/ 2598234 h 3055434"/>
              <a:gd name="connsiteX46" fmla="*/ 66907 w 3501483"/>
              <a:gd name="connsiteY46" fmla="*/ 2642839 h 3055434"/>
              <a:gd name="connsiteX47" fmla="*/ 55756 w 3501483"/>
              <a:gd name="connsiteY47" fmla="*/ 2732048 h 3055434"/>
              <a:gd name="connsiteX48" fmla="*/ 44605 w 3501483"/>
              <a:gd name="connsiteY48" fmla="*/ 2932770 h 3055434"/>
              <a:gd name="connsiteX0" fmla="*/ 0 w 3490331"/>
              <a:gd name="connsiteY0" fmla="*/ 3055434 h 3055434"/>
              <a:gd name="connsiteX1" fmla="*/ 55756 w 3490331"/>
              <a:gd name="connsiteY1" fmla="*/ 2877014 h 3055434"/>
              <a:gd name="connsiteX2" fmla="*/ 1349297 w 3490331"/>
              <a:gd name="connsiteY2" fmla="*/ 2877014 h 3055434"/>
              <a:gd name="connsiteX3" fmla="*/ 1304692 w 3490331"/>
              <a:gd name="connsiteY3" fmla="*/ 2408663 h 3055434"/>
              <a:gd name="connsiteX4" fmla="*/ 1471961 w 3490331"/>
              <a:gd name="connsiteY4" fmla="*/ 2274848 h 3055434"/>
              <a:gd name="connsiteX5" fmla="*/ 1683834 w 3490331"/>
              <a:gd name="connsiteY5" fmla="*/ 2219092 h 3055434"/>
              <a:gd name="connsiteX6" fmla="*/ 3490331 w 3490331"/>
              <a:gd name="connsiteY6" fmla="*/ 22302 h 3055434"/>
              <a:gd name="connsiteX7" fmla="*/ 3434575 w 3490331"/>
              <a:gd name="connsiteY7" fmla="*/ 0 h 3055434"/>
              <a:gd name="connsiteX8" fmla="*/ 3423424 w 3490331"/>
              <a:gd name="connsiteY8" fmla="*/ 44605 h 3055434"/>
              <a:gd name="connsiteX9" fmla="*/ 3300761 w 3490331"/>
              <a:gd name="connsiteY9" fmla="*/ 11151 h 3055434"/>
              <a:gd name="connsiteX10" fmla="*/ 3267307 w 3490331"/>
              <a:gd name="connsiteY10" fmla="*/ 100361 h 3055434"/>
              <a:gd name="connsiteX11" fmla="*/ 3155795 w 3490331"/>
              <a:gd name="connsiteY11" fmla="*/ 66907 h 3055434"/>
              <a:gd name="connsiteX12" fmla="*/ 3111190 w 3490331"/>
              <a:gd name="connsiteY12" fmla="*/ 100361 h 3055434"/>
              <a:gd name="connsiteX13" fmla="*/ 3033131 w 3490331"/>
              <a:gd name="connsiteY13" fmla="*/ 100361 h 3055434"/>
              <a:gd name="connsiteX14" fmla="*/ 3033131 w 3490331"/>
              <a:gd name="connsiteY14" fmla="*/ 100361 h 3055434"/>
              <a:gd name="connsiteX15" fmla="*/ 2955073 w 3490331"/>
              <a:gd name="connsiteY15" fmla="*/ 144966 h 3055434"/>
              <a:gd name="connsiteX16" fmla="*/ 2877014 w 3490331"/>
              <a:gd name="connsiteY16" fmla="*/ 178419 h 3055434"/>
              <a:gd name="connsiteX17" fmla="*/ 2821258 w 3490331"/>
              <a:gd name="connsiteY17" fmla="*/ 178419 h 3055434"/>
              <a:gd name="connsiteX18" fmla="*/ 2821258 w 3490331"/>
              <a:gd name="connsiteY18" fmla="*/ 178419 h 3055434"/>
              <a:gd name="connsiteX19" fmla="*/ 2821258 w 3490331"/>
              <a:gd name="connsiteY19" fmla="*/ 334536 h 3055434"/>
              <a:gd name="connsiteX20" fmla="*/ 2687444 w 3490331"/>
              <a:gd name="connsiteY20" fmla="*/ 312234 h 3055434"/>
              <a:gd name="connsiteX21" fmla="*/ 2598234 w 3490331"/>
              <a:gd name="connsiteY21" fmla="*/ 367990 h 3055434"/>
              <a:gd name="connsiteX22" fmla="*/ 2486722 w 3490331"/>
              <a:gd name="connsiteY22" fmla="*/ 401444 h 3055434"/>
              <a:gd name="connsiteX23" fmla="*/ 2430966 w 3490331"/>
              <a:gd name="connsiteY23" fmla="*/ 356839 h 3055434"/>
              <a:gd name="connsiteX24" fmla="*/ 2397512 w 3490331"/>
              <a:gd name="connsiteY24" fmla="*/ 390292 h 3055434"/>
              <a:gd name="connsiteX25" fmla="*/ 2319453 w 3490331"/>
              <a:gd name="connsiteY25" fmla="*/ 446048 h 3055434"/>
              <a:gd name="connsiteX26" fmla="*/ 2207941 w 3490331"/>
              <a:gd name="connsiteY26" fmla="*/ 434897 h 3055434"/>
              <a:gd name="connsiteX27" fmla="*/ 1973766 w 3490331"/>
              <a:gd name="connsiteY27" fmla="*/ 568712 h 3055434"/>
              <a:gd name="connsiteX28" fmla="*/ 1851102 w 3490331"/>
              <a:gd name="connsiteY28" fmla="*/ 680224 h 3055434"/>
              <a:gd name="connsiteX29" fmla="*/ 1382751 w 3490331"/>
              <a:gd name="connsiteY29" fmla="*/ 802887 h 3055434"/>
              <a:gd name="connsiteX30" fmla="*/ 1315844 w 3490331"/>
              <a:gd name="connsiteY30" fmla="*/ 858644 h 3055434"/>
              <a:gd name="connsiteX31" fmla="*/ 1182029 w 3490331"/>
              <a:gd name="connsiteY31" fmla="*/ 1182029 h 3055434"/>
              <a:gd name="connsiteX32" fmla="*/ 869795 w 3490331"/>
              <a:gd name="connsiteY32" fmla="*/ 1349297 h 3055434"/>
              <a:gd name="connsiteX33" fmla="*/ 847492 w 3490331"/>
              <a:gd name="connsiteY33" fmla="*/ 1494263 h 3055434"/>
              <a:gd name="connsiteX34" fmla="*/ 769434 w 3490331"/>
              <a:gd name="connsiteY34" fmla="*/ 1605775 h 3055434"/>
              <a:gd name="connsiteX35" fmla="*/ 747131 w 3490331"/>
              <a:gd name="connsiteY35" fmla="*/ 1839951 h 3055434"/>
              <a:gd name="connsiteX36" fmla="*/ 345687 w 3490331"/>
              <a:gd name="connsiteY36" fmla="*/ 2152185 h 3055434"/>
              <a:gd name="connsiteX37" fmla="*/ 457200 w 3490331"/>
              <a:gd name="connsiteY37" fmla="*/ 2085278 h 3055434"/>
              <a:gd name="connsiteX38" fmla="*/ 379141 w 3490331"/>
              <a:gd name="connsiteY38" fmla="*/ 2230244 h 3055434"/>
              <a:gd name="connsiteX39" fmla="*/ 301083 w 3490331"/>
              <a:gd name="connsiteY39" fmla="*/ 2352907 h 3055434"/>
              <a:gd name="connsiteX40" fmla="*/ 301083 w 3490331"/>
              <a:gd name="connsiteY40" fmla="*/ 2352907 h 3055434"/>
              <a:gd name="connsiteX41" fmla="*/ 245327 w 3490331"/>
              <a:gd name="connsiteY41" fmla="*/ 2419814 h 3055434"/>
              <a:gd name="connsiteX42" fmla="*/ 234175 w 3490331"/>
              <a:gd name="connsiteY42" fmla="*/ 2509024 h 3055434"/>
              <a:gd name="connsiteX43" fmla="*/ 234175 w 3490331"/>
              <a:gd name="connsiteY43" fmla="*/ 2509024 h 3055434"/>
              <a:gd name="connsiteX44" fmla="*/ 144966 w 3490331"/>
              <a:gd name="connsiteY44" fmla="*/ 2598234 h 3055434"/>
              <a:gd name="connsiteX45" fmla="*/ 66907 w 3490331"/>
              <a:gd name="connsiteY45" fmla="*/ 2642839 h 3055434"/>
              <a:gd name="connsiteX46" fmla="*/ 55756 w 3490331"/>
              <a:gd name="connsiteY46" fmla="*/ 2732048 h 3055434"/>
              <a:gd name="connsiteX47" fmla="*/ 44605 w 3490331"/>
              <a:gd name="connsiteY47" fmla="*/ 2932770 h 3055434"/>
              <a:gd name="connsiteX0" fmla="*/ 0 w 3490331"/>
              <a:gd name="connsiteY0" fmla="*/ 3055434 h 3055434"/>
              <a:gd name="connsiteX1" fmla="*/ 55756 w 3490331"/>
              <a:gd name="connsiteY1" fmla="*/ 2877014 h 3055434"/>
              <a:gd name="connsiteX2" fmla="*/ 1349297 w 3490331"/>
              <a:gd name="connsiteY2" fmla="*/ 2877014 h 3055434"/>
              <a:gd name="connsiteX3" fmla="*/ 1304692 w 3490331"/>
              <a:gd name="connsiteY3" fmla="*/ 2408663 h 3055434"/>
              <a:gd name="connsiteX4" fmla="*/ 1471961 w 3490331"/>
              <a:gd name="connsiteY4" fmla="*/ 2274848 h 3055434"/>
              <a:gd name="connsiteX5" fmla="*/ 1683834 w 3490331"/>
              <a:gd name="connsiteY5" fmla="*/ 2219092 h 3055434"/>
              <a:gd name="connsiteX6" fmla="*/ 3490331 w 3490331"/>
              <a:gd name="connsiteY6" fmla="*/ 22302 h 3055434"/>
              <a:gd name="connsiteX7" fmla="*/ 3434575 w 3490331"/>
              <a:gd name="connsiteY7" fmla="*/ 0 h 3055434"/>
              <a:gd name="connsiteX8" fmla="*/ 3423424 w 3490331"/>
              <a:gd name="connsiteY8" fmla="*/ 44605 h 3055434"/>
              <a:gd name="connsiteX9" fmla="*/ 3300761 w 3490331"/>
              <a:gd name="connsiteY9" fmla="*/ 11151 h 3055434"/>
              <a:gd name="connsiteX10" fmla="*/ 3267307 w 3490331"/>
              <a:gd name="connsiteY10" fmla="*/ 100361 h 3055434"/>
              <a:gd name="connsiteX11" fmla="*/ 3155795 w 3490331"/>
              <a:gd name="connsiteY11" fmla="*/ 66907 h 3055434"/>
              <a:gd name="connsiteX12" fmla="*/ 3111190 w 3490331"/>
              <a:gd name="connsiteY12" fmla="*/ 100361 h 3055434"/>
              <a:gd name="connsiteX13" fmla="*/ 3033131 w 3490331"/>
              <a:gd name="connsiteY13" fmla="*/ 100361 h 3055434"/>
              <a:gd name="connsiteX14" fmla="*/ 3033131 w 3490331"/>
              <a:gd name="connsiteY14" fmla="*/ 100361 h 3055434"/>
              <a:gd name="connsiteX15" fmla="*/ 2955073 w 3490331"/>
              <a:gd name="connsiteY15" fmla="*/ 144966 h 3055434"/>
              <a:gd name="connsiteX16" fmla="*/ 2877014 w 3490331"/>
              <a:gd name="connsiteY16" fmla="*/ 178419 h 3055434"/>
              <a:gd name="connsiteX17" fmla="*/ 2821258 w 3490331"/>
              <a:gd name="connsiteY17" fmla="*/ 178419 h 3055434"/>
              <a:gd name="connsiteX18" fmla="*/ 2821258 w 3490331"/>
              <a:gd name="connsiteY18" fmla="*/ 178419 h 3055434"/>
              <a:gd name="connsiteX19" fmla="*/ 2821258 w 3490331"/>
              <a:gd name="connsiteY19" fmla="*/ 334536 h 3055434"/>
              <a:gd name="connsiteX20" fmla="*/ 2687444 w 3490331"/>
              <a:gd name="connsiteY20" fmla="*/ 312234 h 3055434"/>
              <a:gd name="connsiteX21" fmla="*/ 2598234 w 3490331"/>
              <a:gd name="connsiteY21" fmla="*/ 367990 h 3055434"/>
              <a:gd name="connsiteX22" fmla="*/ 2486722 w 3490331"/>
              <a:gd name="connsiteY22" fmla="*/ 401444 h 3055434"/>
              <a:gd name="connsiteX23" fmla="*/ 2430966 w 3490331"/>
              <a:gd name="connsiteY23" fmla="*/ 356839 h 3055434"/>
              <a:gd name="connsiteX24" fmla="*/ 2397512 w 3490331"/>
              <a:gd name="connsiteY24" fmla="*/ 390292 h 3055434"/>
              <a:gd name="connsiteX25" fmla="*/ 2207941 w 3490331"/>
              <a:gd name="connsiteY25" fmla="*/ 434897 h 3055434"/>
              <a:gd name="connsiteX26" fmla="*/ 1973766 w 3490331"/>
              <a:gd name="connsiteY26" fmla="*/ 568712 h 3055434"/>
              <a:gd name="connsiteX27" fmla="*/ 1851102 w 3490331"/>
              <a:gd name="connsiteY27" fmla="*/ 680224 h 3055434"/>
              <a:gd name="connsiteX28" fmla="*/ 1382751 w 3490331"/>
              <a:gd name="connsiteY28" fmla="*/ 802887 h 3055434"/>
              <a:gd name="connsiteX29" fmla="*/ 1315844 w 3490331"/>
              <a:gd name="connsiteY29" fmla="*/ 858644 h 3055434"/>
              <a:gd name="connsiteX30" fmla="*/ 1182029 w 3490331"/>
              <a:gd name="connsiteY30" fmla="*/ 1182029 h 3055434"/>
              <a:gd name="connsiteX31" fmla="*/ 869795 w 3490331"/>
              <a:gd name="connsiteY31" fmla="*/ 1349297 h 3055434"/>
              <a:gd name="connsiteX32" fmla="*/ 847492 w 3490331"/>
              <a:gd name="connsiteY32" fmla="*/ 1494263 h 3055434"/>
              <a:gd name="connsiteX33" fmla="*/ 769434 w 3490331"/>
              <a:gd name="connsiteY33" fmla="*/ 1605775 h 3055434"/>
              <a:gd name="connsiteX34" fmla="*/ 747131 w 3490331"/>
              <a:gd name="connsiteY34" fmla="*/ 1839951 h 3055434"/>
              <a:gd name="connsiteX35" fmla="*/ 345687 w 3490331"/>
              <a:gd name="connsiteY35" fmla="*/ 2152185 h 3055434"/>
              <a:gd name="connsiteX36" fmla="*/ 457200 w 3490331"/>
              <a:gd name="connsiteY36" fmla="*/ 2085278 h 3055434"/>
              <a:gd name="connsiteX37" fmla="*/ 379141 w 3490331"/>
              <a:gd name="connsiteY37" fmla="*/ 2230244 h 3055434"/>
              <a:gd name="connsiteX38" fmla="*/ 301083 w 3490331"/>
              <a:gd name="connsiteY38" fmla="*/ 2352907 h 3055434"/>
              <a:gd name="connsiteX39" fmla="*/ 301083 w 3490331"/>
              <a:gd name="connsiteY39" fmla="*/ 2352907 h 3055434"/>
              <a:gd name="connsiteX40" fmla="*/ 245327 w 3490331"/>
              <a:gd name="connsiteY40" fmla="*/ 2419814 h 3055434"/>
              <a:gd name="connsiteX41" fmla="*/ 234175 w 3490331"/>
              <a:gd name="connsiteY41" fmla="*/ 2509024 h 3055434"/>
              <a:gd name="connsiteX42" fmla="*/ 234175 w 3490331"/>
              <a:gd name="connsiteY42" fmla="*/ 2509024 h 3055434"/>
              <a:gd name="connsiteX43" fmla="*/ 144966 w 3490331"/>
              <a:gd name="connsiteY43" fmla="*/ 2598234 h 3055434"/>
              <a:gd name="connsiteX44" fmla="*/ 66907 w 3490331"/>
              <a:gd name="connsiteY44" fmla="*/ 2642839 h 3055434"/>
              <a:gd name="connsiteX45" fmla="*/ 55756 w 3490331"/>
              <a:gd name="connsiteY45" fmla="*/ 2732048 h 3055434"/>
              <a:gd name="connsiteX46" fmla="*/ 44605 w 3490331"/>
              <a:gd name="connsiteY46" fmla="*/ 2932770 h 3055434"/>
              <a:gd name="connsiteX0" fmla="*/ 0 w 3490331"/>
              <a:gd name="connsiteY0" fmla="*/ 3055434 h 3055434"/>
              <a:gd name="connsiteX1" fmla="*/ 55756 w 3490331"/>
              <a:gd name="connsiteY1" fmla="*/ 2877014 h 3055434"/>
              <a:gd name="connsiteX2" fmla="*/ 1349297 w 3490331"/>
              <a:gd name="connsiteY2" fmla="*/ 2877014 h 3055434"/>
              <a:gd name="connsiteX3" fmla="*/ 1304692 w 3490331"/>
              <a:gd name="connsiteY3" fmla="*/ 2408663 h 3055434"/>
              <a:gd name="connsiteX4" fmla="*/ 1471961 w 3490331"/>
              <a:gd name="connsiteY4" fmla="*/ 2274848 h 3055434"/>
              <a:gd name="connsiteX5" fmla="*/ 1683834 w 3490331"/>
              <a:gd name="connsiteY5" fmla="*/ 2219092 h 3055434"/>
              <a:gd name="connsiteX6" fmla="*/ 3490331 w 3490331"/>
              <a:gd name="connsiteY6" fmla="*/ 22302 h 3055434"/>
              <a:gd name="connsiteX7" fmla="*/ 3434575 w 3490331"/>
              <a:gd name="connsiteY7" fmla="*/ 0 h 3055434"/>
              <a:gd name="connsiteX8" fmla="*/ 3423424 w 3490331"/>
              <a:gd name="connsiteY8" fmla="*/ 44605 h 3055434"/>
              <a:gd name="connsiteX9" fmla="*/ 3300761 w 3490331"/>
              <a:gd name="connsiteY9" fmla="*/ 11151 h 3055434"/>
              <a:gd name="connsiteX10" fmla="*/ 3267307 w 3490331"/>
              <a:gd name="connsiteY10" fmla="*/ 100361 h 3055434"/>
              <a:gd name="connsiteX11" fmla="*/ 3155795 w 3490331"/>
              <a:gd name="connsiteY11" fmla="*/ 66907 h 3055434"/>
              <a:gd name="connsiteX12" fmla="*/ 3111190 w 3490331"/>
              <a:gd name="connsiteY12" fmla="*/ 100361 h 3055434"/>
              <a:gd name="connsiteX13" fmla="*/ 3033131 w 3490331"/>
              <a:gd name="connsiteY13" fmla="*/ 100361 h 3055434"/>
              <a:gd name="connsiteX14" fmla="*/ 3033131 w 3490331"/>
              <a:gd name="connsiteY14" fmla="*/ 100361 h 3055434"/>
              <a:gd name="connsiteX15" fmla="*/ 2955073 w 3490331"/>
              <a:gd name="connsiteY15" fmla="*/ 144966 h 3055434"/>
              <a:gd name="connsiteX16" fmla="*/ 2877014 w 3490331"/>
              <a:gd name="connsiteY16" fmla="*/ 178419 h 3055434"/>
              <a:gd name="connsiteX17" fmla="*/ 2821258 w 3490331"/>
              <a:gd name="connsiteY17" fmla="*/ 178419 h 3055434"/>
              <a:gd name="connsiteX18" fmla="*/ 2821258 w 3490331"/>
              <a:gd name="connsiteY18" fmla="*/ 178419 h 3055434"/>
              <a:gd name="connsiteX19" fmla="*/ 2821258 w 3490331"/>
              <a:gd name="connsiteY19" fmla="*/ 334536 h 3055434"/>
              <a:gd name="connsiteX20" fmla="*/ 2687444 w 3490331"/>
              <a:gd name="connsiteY20" fmla="*/ 312234 h 3055434"/>
              <a:gd name="connsiteX21" fmla="*/ 2598234 w 3490331"/>
              <a:gd name="connsiteY21" fmla="*/ 367990 h 3055434"/>
              <a:gd name="connsiteX22" fmla="*/ 2486722 w 3490331"/>
              <a:gd name="connsiteY22" fmla="*/ 401444 h 3055434"/>
              <a:gd name="connsiteX23" fmla="*/ 2430966 w 3490331"/>
              <a:gd name="connsiteY23" fmla="*/ 356839 h 3055434"/>
              <a:gd name="connsiteX24" fmla="*/ 2397512 w 3490331"/>
              <a:gd name="connsiteY24" fmla="*/ 390292 h 3055434"/>
              <a:gd name="connsiteX25" fmla="*/ 1973766 w 3490331"/>
              <a:gd name="connsiteY25" fmla="*/ 568712 h 3055434"/>
              <a:gd name="connsiteX26" fmla="*/ 1851102 w 3490331"/>
              <a:gd name="connsiteY26" fmla="*/ 680224 h 3055434"/>
              <a:gd name="connsiteX27" fmla="*/ 1382751 w 3490331"/>
              <a:gd name="connsiteY27" fmla="*/ 802887 h 3055434"/>
              <a:gd name="connsiteX28" fmla="*/ 1315844 w 3490331"/>
              <a:gd name="connsiteY28" fmla="*/ 858644 h 3055434"/>
              <a:gd name="connsiteX29" fmla="*/ 1182029 w 3490331"/>
              <a:gd name="connsiteY29" fmla="*/ 1182029 h 3055434"/>
              <a:gd name="connsiteX30" fmla="*/ 869795 w 3490331"/>
              <a:gd name="connsiteY30" fmla="*/ 1349297 h 3055434"/>
              <a:gd name="connsiteX31" fmla="*/ 847492 w 3490331"/>
              <a:gd name="connsiteY31" fmla="*/ 1494263 h 3055434"/>
              <a:gd name="connsiteX32" fmla="*/ 769434 w 3490331"/>
              <a:gd name="connsiteY32" fmla="*/ 1605775 h 3055434"/>
              <a:gd name="connsiteX33" fmla="*/ 747131 w 3490331"/>
              <a:gd name="connsiteY33" fmla="*/ 1839951 h 3055434"/>
              <a:gd name="connsiteX34" fmla="*/ 345687 w 3490331"/>
              <a:gd name="connsiteY34" fmla="*/ 2152185 h 3055434"/>
              <a:gd name="connsiteX35" fmla="*/ 457200 w 3490331"/>
              <a:gd name="connsiteY35" fmla="*/ 2085278 h 3055434"/>
              <a:gd name="connsiteX36" fmla="*/ 379141 w 3490331"/>
              <a:gd name="connsiteY36" fmla="*/ 2230244 h 3055434"/>
              <a:gd name="connsiteX37" fmla="*/ 301083 w 3490331"/>
              <a:gd name="connsiteY37" fmla="*/ 2352907 h 3055434"/>
              <a:gd name="connsiteX38" fmla="*/ 301083 w 3490331"/>
              <a:gd name="connsiteY38" fmla="*/ 2352907 h 3055434"/>
              <a:gd name="connsiteX39" fmla="*/ 245327 w 3490331"/>
              <a:gd name="connsiteY39" fmla="*/ 2419814 h 3055434"/>
              <a:gd name="connsiteX40" fmla="*/ 234175 w 3490331"/>
              <a:gd name="connsiteY40" fmla="*/ 2509024 h 3055434"/>
              <a:gd name="connsiteX41" fmla="*/ 234175 w 3490331"/>
              <a:gd name="connsiteY41" fmla="*/ 2509024 h 3055434"/>
              <a:gd name="connsiteX42" fmla="*/ 144966 w 3490331"/>
              <a:gd name="connsiteY42" fmla="*/ 2598234 h 3055434"/>
              <a:gd name="connsiteX43" fmla="*/ 66907 w 3490331"/>
              <a:gd name="connsiteY43" fmla="*/ 2642839 h 3055434"/>
              <a:gd name="connsiteX44" fmla="*/ 55756 w 3490331"/>
              <a:gd name="connsiteY44" fmla="*/ 2732048 h 3055434"/>
              <a:gd name="connsiteX45" fmla="*/ 44605 w 3490331"/>
              <a:gd name="connsiteY45" fmla="*/ 2932770 h 3055434"/>
              <a:gd name="connsiteX0" fmla="*/ 0 w 3490331"/>
              <a:gd name="connsiteY0" fmla="*/ 3055434 h 3055434"/>
              <a:gd name="connsiteX1" fmla="*/ 55756 w 3490331"/>
              <a:gd name="connsiteY1" fmla="*/ 2877014 h 3055434"/>
              <a:gd name="connsiteX2" fmla="*/ 1349297 w 3490331"/>
              <a:gd name="connsiteY2" fmla="*/ 2877014 h 3055434"/>
              <a:gd name="connsiteX3" fmla="*/ 1304692 w 3490331"/>
              <a:gd name="connsiteY3" fmla="*/ 2408663 h 3055434"/>
              <a:gd name="connsiteX4" fmla="*/ 1471961 w 3490331"/>
              <a:gd name="connsiteY4" fmla="*/ 2274848 h 3055434"/>
              <a:gd name="connsiteX5" fmla="*/ 1683834 w 3490331"/>
              <a:gd name="connsiteY5" fmla="*/ 2219092 h 3055434"/>
              <a:gd name="connsiteX6" fmla="*/ 3490331 w 3490331"/>
              <a:gd name="connsiteY6" fmla="*/ 22302 h 3055434"/>
              <a:gd name="connsiteX7" fmla="*/ 3434575 w 3490331"/>
              <a:gd name="connsiteY7" fmla="*/ 0 h 3055434"/>
              <a:gd name="connsiteX8" fmla="*/ 3423424 w 3490331"/>
              <a:gd name="connsiteY8" fmla="*/ 44605 h 3055434"/>
              <a:gd name="connsiteX9" fmla="*/ 3300761 w 3490331"/>
              <a:gd name="connsiteY9" fmla="*/ 11151 h 3055434"/>
              <a:gd name="connsiteX10" fmla="*/ 3267307 w 3490331"/>
              <a:gd name="connsiteY10" fmla="*/ 100361 h 3055434"/>
              <a:gd name="connsiteX11" fmla="*/ 3155795 w 3490331"/>
              <a:gd name="connsiteY11" fmla="*/ 66907 h 3055434"/>
              <a:gd name="connsiteX12" fmla="*/ 3111190 w 3490331"/>
              <a:gd name="connsiteY12" fmla="*/ 100361 h 3055434"/>
              <a:gd name="connsiteX13" fmla="*/ 3033131 w 3490331"/>
              <a:gd name="connsiteY13" fmla="*/ 100361 h 3055434"/>
              <a:gd name="connsiteX14" fmla="*/ 3033131 w 3490331"/>
              <a:gd name="connsiteY14" fmla="*/ 100361 h 3055434"/>
              <a:gd name="connsiteX15" fmla="*/ 2955073 w 3490331"/>
              <a:gd name="connsiteY15" fmla="*/ 144966 h 3055434"/>
              <a:gd name="connsiteX16" fmla="*/ 2877014 w 3490331"/>
              <a:gd name="connsiteY16" fmla="*/ 178419 h 3055434"/>
              <a:gd name="connsiteX17" fmla="*/ 2821258 w 3490331"/>
              <a:gd name="connsiteY17" fmla="*/ 178419 h 3055434"/>
              <a:gd name="connsiteX18" fmla="*/ 2821258 w 3490331"/>
              <a:gd name="connsiteY18" fmla="*/ 178419 h 3055434"/>
              <a:gd name="connsiteX19" fmla="*/ 2821258 w 3490331"/>
              <a:gd name="connsiteY19" fmla="*/ 334536 h 3055434"/>
              <a:gd name="connsiteX20" fmla="*/ 2687444 w 3490331"/>
              <a:gd name="connsiteY20" fmla="*/ 312234 h 3055434"/>
              <a:gd name="connsiteX21" fmla="*/ 2598234 w 3490331"/>
              <a:gd name="connsiteY21" fmla="*/ 367990 h 3055434"/>
              <a:gd name="connsiteX22" fmla="*/ 2486722 w 3490331"/>
              <a:gd name="connsiteY22" fmla="*/ 401444 h 3055434"/>
              <a:gd name="connsiteX23" fmla="*/ 2430966 w 3490331"/>
              <a:gd name="connsiteY23" fmla="*/ 356839 h 3055434"/>
              <a:gd name="connsiteX24" fmla="*/ 2397512 w 3490331"/>
              <a:gd name="connsiteY24" fmla="*/ 390292 h 3055434"/>
              <a:gd name="connsiteX25" fmla="*/ 1851102 w 3490331"/>
              <a:gd name="connsiteY25" fmla="*/ 680224 h 3055434"/>
              <a:gd name="connsiteX26" fmla="*/ 1382751 w 3490331"/>
              <a:gd name="connsiteY26" fmla="*/ 802887 h 3055434"/>
              <a:gd name="connsiteX27" fmla="*/ 1315844 w 3490331"/>
              <a:gd name="connsiteY27" fmla="*/ 858644 h 3055434"/>
              <a:gd name="connsiteX28" fmla="*/ 1182029 w 3490331"/>
              <a:gd name="connsiteY28" fmla="*/ 1182029 h 3055434"/>
              <a:gd name="connsiteX29" fmla="*/ 869795 w 3490331"/>
              <a:gd name="connsiteY29" fmla="*/ 1349297 h 3055434"/>
              <a:gd name="connsiteX30" fmla="*/ 847492 w 3490331"/>
              <a:gd name="connsiteY30" fmla="*/ 1494263 h 3055434"/>
              <a:gd name="connsiteX31" fmla="*/ 769434 w 3490331"/>
              <a:gd name="connsiteY31" fmla="*/ 1605775 h 3055434"/>
              <a:gd name="connsiteX32" fmla="*/ 747131 w 3490331"/>
              <a:gd name="connsiteY32" fmla="*/ 1839951 h 3055434"/>
              <a:gd name="connsiteX33" fmla="*/ 345687 w 3490331"/>
              <a:gd name="connsiteY33" fmla="*/ 2152185 h 3055434"/>
              <a:gd name="connsiteX34" fmla="*/ 457200 w 3490331"/>
              <a:gd name="connsiteY34" fmla="*/ 2085278 h 3055434"/>
              <a:gd name="connsiteX35" fmla="*/ 379141 w 3490331"/>
              <a:gd name="connsiteY35" fmla="*/ 2230244 h 3055434"/>
              <a:gd name="connsiteX36" fmla="*/ 301083 w 3490331"/>
              <a:gd name="connsiteY36" fmla="*/ 2352907 h 3055434"/>
              <a:gd name="connsiteX37" fmla="*/ 301083 w 3490331"/>
              <a:gd name="connsiteY37" fmla="*/ 2352907 h 3055434"/>
              <a:gd name="connsiteX38" fmla="*/ 245327 w 3490331"/>
              <a:gd name="connsiteY38" fmla="*/ 2419814 h 3055434"/>
              <a:gd name="connsiteX39" fmla="*/ 234175 w 3490331"/>
              <a:gd name="connsiteY39" fmla="*/ 2509024 h 3055434"/>
              <a:gd name="connsiteX40" fmla="*/ 234175 w 3490331"/>
              <a:gd name="connsiteY40" fmla="*/ 2509024 h 3055434"/>
              <a:gd name="connsiteX41" fmla="*/ 144966 w 3490331"/>
              <a:gd name="connsiteY41" fmla="*/ 2598234 h 3055434"/>
              <a:gd name="connsiteX42" fmla="*/ 66907 w 3490331"/>
              <a:gd name="connsiteY42" fmla="*/ 2642839 h 3055434"/>
              <a:gd name="connsiteX43" fmla="*/ 55756 w 3490331"/>
              <a:gd name="connsiteY43" fmla="*/ 2732048 h 3055434"/>
              <a:gd name="connsiteX44" fmla="*/ 44605 w 3490331"/>
              <a:gd name="connsiteY44" fmla="*/ 2932770 h 3055434"/>
              <a:gd name="connsiteX0" fmla="*/ 0 w 3434575"/>
              <a:gd name="connsiteY0" fmla="*/ 3055434 h 3055434"/>
              <a:gd name="connsiteX1" fmla="*/ 55756 w 3434575"/>
              <a:gd name="connsiteY1" fmla="*/ 2877014 h 3055434"/>
              <a:gd name="connsiteX2" fmla="*/ 1349297 w 3434575"/>
              <a:gd name="connsiteY2" fmla="*/ 2877014 h 3055434"/>
              <a:gd name="connsiteX3" fmla="*/ 1304692 w 3434575"/>
              <a:gd name="connsiteY3" fmla="*/ 2408663 h 3055434"/>
              <a:gd name="connsiteX4" fmla="*/ 1471961 w 3434575"/>
              <a:gd name="connsiteY4" fmla="*/ 2274848 h 3055434"/>
              <a:gd name="connsiteX5" fmla="*/ 1683834 w 3434575"/>
              <a:gd name="connsiteY5" fmla="*/ 2219092 h 3055434"/>
              <a:gd name="connsiteX6" fmla="*/ 3434575 w 3434575"/>
              <a:gd name="connsiteY6" fmla="*/ 0 h 3055434"/>
              <a:gd name="connsiteX7" fmla="*/ 3423424 w 3434575"/>
              <a:gd name="connsiteY7" fmla="*/ 44605 h 3055434"/>
              <a:gd name="connsiteX8" fmla="*/ 3300761 w 3434575"/>
              <a:gd name="connsiteY8" fmla="*/ 11151 h 3055434"/>
              <a:gd name="connsiteX9" fmla="*/ 3267307 w 3434575"/>
              <a:gd name="connsiteY9" fmla="*/ 100361 h 3055434"/>
              <a:gd name="connsiteX10" fmla="*/ 3155795 w 3434575"/>
              <a:gd name="connsiteY10" fmla="*/ 66907 h 3055434"/>
              <a:gd name="connsiteX11" fmla="*/ 3111190 w 3434575"/>
              <a:gd name="connsiteY11" fmla="*/ 100361 h 3055434"/>
              <a:gd name="connsiteX12" fmla="*/ 3033131 w 3434575"/>
              <a:gd name="connsiteY12" fmla="*/ 100361 h 3055434"/>
              <a:gd name="connsiteX13" fmla="*/ 3033131 w 3434575"/>
              <a:gd name="connsiteY13" fmla="*/ 100361 h 3055434"/>
              <a:gd name="connsiteX14" fmla="*/ 2955073 w 3434575"/>
              <a:gd name="connsiteY14" fmla="*/ 144966 h 3055434"/>
              <a:gd name="connsiteX15" fmla="*/ 2877014 w 3434575"/>
              <a:gd name="connsiteY15" fmla="*/ 178419 h 3055434"/>
              <a:gd name="connsiteX16" fmla="*/ 2821258 w 3434575"/>
              <a:gd name="connsiteY16" fmla="*/ 178419 h 3055434"/>
              <a:gd name="connsiteX17" fmla="*/ 2821258 w 3434575"/>
              <a:gd name="connsiteY17" fmla="*/ 178419 h 3055434"/>
              <a:gd name="connsiteX18" fmla="*/ 2821258 w 3434575"/>
              <a:gd name="connsiteY18" fmla="*/ 334536 h 3055434"/>
              <a:gd name="connsiteX19" fmla="*/ 2687444 w 3434575"/>
              <a:gd name="connsiteY19" fmla="*/ 312234 h 3055434"/>
              <a:gd name="connsiteX20" fmla="*/ 2598234 w 3434575"/>
              <a:gd name="connsiteY20" fmla="*/ 367990 h 3055434"/>
              <a:gd name="connsiteX21" fmla="*/ 2486722 w 3434575"/>
              <a:gd name="connsiteY21" fmla="*/ 401444 h 3055434"/>
              <a:gd name="connsiteX22" fmla="*/ 2430966 w 3434575"/>
              <a:gd name="connsiteY22" fmla="*/ 356839 h 3055434"/>
              <a:gd name="connsiteX23" fmla="*/ 2397512 w 3434575"/>
              <a:gd name="connsiteY23" fmla="*/ 390292 h 3055434"/>
              <a:gd name="connsiteX24" fmla="*/ 1851102 w 3434575"/>
              <a:gd name="connsiteY24" fmla="*/ 680224 h 3055434"/>
              <a:gd name="connsiteX25" fmla="*/ 1382751 w 3434575"/>
              <a:gd name="connsiteY25" fmla="*/ 802887 h 3055434"/>
              <a:gd name="connsiteX26" fmla="*/ 1315844 w 3434575"/>
              <a:gd name="connsiteY26" fmla="*/ 858644 h 3055434"/>
              <a:gd name="connsiteX27" fmla="*/ 1182029 w 3434575"/>
              <a:gd name="connsiteY27" fmla="*/ 1182029 h 3055434"/>
              <a:gd name="connsiteX28" fmla="*/ 869795 w 3434575"/>
              <a:gd name="connsiteY28" fmla="*/ 1349297 h 3055434"/>
              <a:gd name="connsiteX29" fmla="*/ 847492 w 3434575"/>
              <a:gd name="connsiteY29" fmla="*/ 1494263 h 3055434"/>
              <a:gd name="connsiteX30" fmla="*/ 769434 w 3434575"/>
              <a:gd name="connsiteY30" fmla="*/ 1605775 h 3055434"/>
              <a:gd name="connsiteX31" fmla="*/ 747131 w 3434575"/>
              <a:gd name="connsiteY31" fmla="*/ 1839951 h 3055434"/>
              <a:gd name="connsiteX32" fmla="*/ 345687 w 3434575"/>
              <a:gd name="connsiteY32" fmla="*/ 2152185 h 3055434"/>
              <a:gd name="connsiteX33" fmla="*/ 457200 w 3434575"/>
              <a:gd name="connsiteY33" fmla="*/ 2085278 h 3055434"/>
              <a:gd name="connsiteX34" fmla="*/ 379141 w 3434575"/>
              <a:gd name="connsiteY34" fmla="*/ 2230244 h 3055434"/>
              <a:gd name="connsiteX35" fmla="*/ 301083 w 3434575"/>
              <a:gd name="connsiteY35" fmla="*/ 2352907 h 3055434"/>
              <a:gd name="connsiteX36" fmla="*/ 301083 w 3434575"/>
              <a:gd name="connsiteY36" fmla="*/ 2352907 h 3055434"/>
              <a:gd name="connsiteX37" fmla="*/ 245327 w 3434575"/>
              <a:gd name="connsiteY37" fmla="*/ 2419814 h 3055434"/>
              <a:gd name="connsiteX38" fmla="*/ 234175 w 3434575"/>
              <a:gd name="connsiteY38" fmla="*/ 2509024 h 3055434"/>
              <a:gd name="connsiteX39" fmla="*/ 234175 w 3434575"/>
              <a:gd name="connsiteY39" fmla="*/ 2509024 h 3055434"/>
              <a:gd name="connsiteX40" fmla="*/ 144966 w 3434575"/>
              <a:gd name="connsiteY40" fmla="*/ 2598234 h 3055434"/>
              <a:gd name="connsiteX41" fmla="*/ 66907 w 3434575"/>
              <a:gd name="connsiteY41" fmla="*/ 2642839 h 3055434"/>
              <a:gd name="connsiteX42" fmla="*/ 55756 w 3434575"/>
              <a:gd name="connsiteY42" fmla="*/ 2732048 h 3055434"/>
              <a:gd name="connsiteX43" fmla="*/ 44605 w 3434575"/>
              <a:gd name="connsiteY43" fmla="*/ 2932770 h 3055434"/>
              <a:gd name="connsiteX0" fmla="*/ 0 w 3434575"/>
              <a:gd name="connsiteY0" fmla="*/ 3055434 h 3055434"/>
              <a:gd name="connsiteX1" fmla="*/ 55756 w 3434575"/>
              <a:gd name="connsiteY1" fmla="*/ 2877014 h 3055434"/>
              <a:gd name="connsiteX2" fmla="*/ 1349297 w 3434575"/>
              <a:gd name="connsiteY2" fmla="*/ 2877014 h 3055434"/>
              <a:gd name="connsiteX3" fmla="*/ 1304692 w 3434575"/>
              <a:gd name="connsiteY3" fmla="*/ 2408663 h 3055434"/>
              <a:gd name="connsiteX4" fmla="*/ 1471961 w 3434575"/>
              <a:gd name="connsiteY4" fmla="*/ 2274848 h 3055434"/>
              <a:gd name="connsiteX5" fmla="*/ 1683834 w 3434575"/>
              <a:gd name="connsiteY5" fmla="*/ 2219092 h 3055434"/>
              <a:gd name="connsiteX6" fmla="*/ 3434575 w 3434575"/>
              <a:gd name="connsiteY6" fmla="*/ 0 h 3055434"/>
              <a:gd name="connsiteX7" fmla="*/ 3300761 w 3434575"/>
              <a:gd name="connsiteY7" fmla="*/ 11151 h 3055434"/>
              <a:gd name="connsiteX8" fmla="*/ 3267307 w 3434575"/>
              <a:gd name="connsiteY8" fmla="*/ 100361 h 3055434"/>
              <a:gd name="connsiteX9" fmla="*/ 3155795 w 3434575"/>
              <a:gd name="connsiteY9" fmla="*/ 66907 h 3055434"/>
              <a:gd name="connsiteX10" fmla="*/ 3111190 w 3434575"/>
              <a:gd name="connsiteY10" fmla="*/ 100361 h 3055434"/>
              <a:gd name="connsiteX11" fmla="*/ 3033131 w 3434575"/>
              <a:gd name="connsiteY11" fmla="*/ 100361 h 3055434"/>
              <a:gd name="connsiteX12" fmla="*/ 3033131 w 3434575"/>
              <a:gd name="connsiteY12" fmla="*/ 100361 h 3055434"/>
              <a:gd name="connsiteX13" fmla="*/ 2955073 w 3434575"/>
              <a:gd name="connsiteY13" fmla="*/ 144966 h 3055434"/>
              <a:gd name="connsiteX14" fmla="*/ 2877014 w 3434575"/>
              <a:gd name="connsiteY14" fmla="*/ 178419 h 3055434"/>
              <a:gd name="connsiteX15" fmla="*/ 2821258 w 3434575"/>
              <a:gd name="connsiteY15" fmla="*/ 178419 h 3055434"/>
              <a:gd name="connsiteX16" fmla="*/ 2821258 w 3434575"/>
              <a:gd name="connsiteY16" fmla="*/ 178419 h 3055434"/>
              <a:gd name="connsiteX17" fmla="*/ 2821258 w 3434575"/>
              <a:gd name="connsiteY17" fmla="*/ 334536 h 3055434"/>
              <a:gd name="connsiteX18" fmla="*/ 2687444 w 3434575"/>
              <a:gd name="connsiteY18" fmla="*/ 312234 h 3055434"/>
              <a:gd name="connsiteX19" fmla="*/ 2598234 w 3434575"/>
              <a:gd name="connsiteY19" fmla="*/ 367990 h 3055434"/>
              <a:gd name="connsiteX20" fmla="*/ 2486722 w 3434575"/>
              <a:gd name="connsiteY20" fmla="*/ 401444 h 3055434"/>
              <a:gd name="connsiteX21" fmla="*/ 2430966 w 3434575"/>
              <a:gd name="connsiteY21" fmla="*/ 356839 h 3055434"/>
              <a:gd name="connsiteX22" fmla="*/ 2397512 w 3434575"/>
              <a:gd name="connsiteY22" fmla="*/ 390292 h 3055434"/>
              <a:gd name="connsiteX23" fmla="*/ 1851102 w 3434575"/>
              <a:gd name="connsiteY23" fmla="*/ 680224 h 3055434"/>
              <a:gd name="connsiteX24" fmla="*/ 1382751 w 3434575"/>
              <a:gd name="connsiteY24" fmla="*/ 802887 h 3055434"/>
              <a:gd name="connsiteX25" fmla="*/ 1315844 w 3434575"/>
              <a:gd name="connsiteY25" fmla="*/ 858644 h 3055434"/>
              <a:gd name="connsiteX26" fmla="*/ 1182029 w 3434575"/>
              <a:gd name="connsiteY26" fmla="*/ 1182029 h 3055434"/>
              <a:gd name="connsiteX27" fmla="*/ 869795 w 3434575"/>
              <a:gd name="connsiteY27" fmla="*/ 1349297 h 3055434"/>
              <a:gd name="connsiteX28" fmla="*/ 847492 w 3434575"/>
              <a:gd name="connsiteY28" fmla="*/ 1494263 h 3055434"/>
              <a:gd name="connsiteX29" fmla="*/ 769434 w 3434575"/>
              <a:gd name="connsiteY29" fmla="*/ 1605775 h 3055434"/>
              <a:gd name="connsiteX30" fmla="*/ 747131 w 3434575"/>
              <a:gd name="connsiteY30" fmla="*/ 1839951 h 3055434"/>
              <a:gd name="connsiteX31" fmla="*/ 345687 w 3434575"/>
              <a:gd name="connsiteY31" fmla="*/ 2152185 h 3055434"/>
              <a:gd name="connsiteX32" fmla="*/ 457200 w 3434575"/>
              <a:gd name="connsiteY32" fmla="*/ 2085278 h 3055434"/>
              <a:gd name="connsiteX33" fmla="*/ 379141 w 3434575"/>
              <a:gd name="connsiteY33" fmla="*/ 2230244 h 3055434"/>
              <a:gd name="connsiteX34" fmla="*/ 301083 w 3434575"/>
              <a:gd name="connsiteY34" fmla="*/ 2352907 h 3055434"/>
              <a:gd name="connsiteX35" fmla="*/ 301083 w 3434575"/>
              <a:gd name="connsiteY35" fmla="*/ 2352907 h 3055434"/>
              <a:gd name="connsiteX36" fmla="*/ 245327 w 3434575"/>
              <a:gd name="connsiteY36" fmla="*/ 2419814 h 3055434"/>
              <a:gd name="connsiteX37" fmla="*/ 234175 w 3434575"/>
              <a:gd name="connsiteY37" fmla="*/ 2509024 h 3055434"/>
              <a:gd name="connsiteX38" fmla="*/ 234175 w 3434575"/>
              <a:gd name="connsiteY38" fmla="*/ 2509024 h 3055434"/>
              <a:gd name="connsiteX39" fmla="*/ 144966 w 3434575"/>
              <a:gd name="connsiteY39" fmla="*/ 2598234 h 3055434"/>
              <a:gd name="connsiteX40" fmla="*/ 66907 w 3434575"/>
              <a:gd name="connsiteY40" fmla="*/ 2642839 h 3055434"/>
              <a:gd name="connsiteX41" fmla="*/ 55756 w 3434575"/>
              <a:gd name="connsiteY41" fmla="*/ 2732048 h 3055434"/>
              <a:gd name="connsiteX42" fmla="*/ 44605 w 3434575"/>
              <a:gd name="connsiteY42" fmla="*/ 2932770 h 3055434"/>
              <a:gd name="connsiteX0" fmla="*/ 0 w 3434575"/>
              <a:gd name="connsiteY0" fmla="*/ 3055434 h 3055434"/>
              <a:gd name="connsiteX1" fmla="*/ 55756 w 3434575"/>
              <a:gd name="connsiteY1" fmla="*/ 2877014 h 3055434"/>
              <a:gd name="connsiteX2" fmla="*/ 1349297 w 3434575"/>
              <a:gd name="connsiteY2" fmla="*/ 2877014 h 3055434"/>
              <a:gd name="connsiteX3" fmla="*/ 1304692 w 3434575"/>
              <a:gd name="connsiteY3" fmla="*/ 2408663 h 3055434"/>
              <a:gd name="connsiteX4" fmla="*/ 1471961 w 3434575"/>
              <a:gd name="connsiteY4" fmla="*/ 2274848 h 3055434"/>
              <a:gd name="connsiteX5" fmla="*/ 1683834 w 3434575"/>
              <a:gd name="connsiteY5" fmla="*/ 2219092 h 3055434"/>
              <a:gd name="connsiteX6" fmla="*/ 3434575 w 3434575"/>
              <a:gd name="connsiteY6" fmla="*/ 0 h 3055434"/>
              <a:gd name="connsiteX7" fmla="*/ 3267307 w 3434575"/>
              <a:gd name="connsiteY7" fmla="*/ 100361 h 3055434"/>
              <a:gd name="connsiteX8" fmla="*/ 3155795 w 3434575"/>
              <a:gd name="connsiteY8" fmla="*/ 66907 h 3055434"/>
              <a:gd name="connsiteX9" fmla="*/ 3111190 w 3434575"/>
              <a:gd name="connsiteY9" fmla="*/ 100361 h 3055434"/>
              <a:gd name="connsiteX10" fmla="*/ 3033131 w 3434575"/>
              <a:gd name="connsiteY10" fmla="*/ 100361 h 3055434"/>
              <a:gd name="connsiteX11" fmla="*/ 3033131 w 3434575"/>
              <a:gd name="connsiteY11" fmla="*/ 100361 h 3055434"/>
              <a:gd name="connsiteX12" fmla="*/ 2955073 w 3434575"/>
              <a:gd name="connsiteY12" fmla="*/ 144966 h 3055434"/>
              <a:gd name="connsiteX13" fmla="*/ 2877014 w 3434575"/>
              <a:gd name="connsiteY13" fmla="*/ 178419 h 3055434"/>
              <a:gd name="connsiteX14" fmla="*/ 2821258 w 3434575"/>
              <a:gd name="connsiteY14" fmla="*/ 178419 h 3055434"/>
              <a:gd name="connsiteX15" fmla="*/ 2821258 w 3434575"/>
              <a:gd name="connsiteY15" fmla="*/ 178419 h 3055434"/>
              <a:gd name="connsiteX16" fmla="*/ 2821258 w 3434575"/>
              <a:gd name="connsiteY16" fmla="*/ 334536 h 3055434"/>
              <a:gd name="connsiteX17" fmla="*/ 2687444 w 3434575"/>
              <a:gd name="connsiteY17" fmla="*/ 312234 h 3055434"/>
              <a:gd name="connsiteX18" fmla="*/ 2598234 w 3434575"/>
              <a:gd name="connsiteY18" fmla="*/ 367990 h 3055434"/>
              <a:gd name="connsiteX19" fmla="*/ 2486722 w 3434575"/>
              <a:gd name="connsiteY19" fmla="*/ 401444 h 3055434"/>
              <a:gd name="connsiteX20" fmla="*/ 2430966 w 3434575"/>
              <a:gd name="connsiteY20" fmla="*/ 356839 h 3055434"/>
              <a:gd name="connsiteX21" fmla="*/ 2397512 w 3434575"/>
              <a:gd name="connsiteY21" fmla="*/ 390292 h 3055434"/>
              <a:gd name="connsiteX22" fmla="*/ 1851102 w 3434575"/>
              <a:gd name="connsiteY22" fmla="*/ 680224 h 3055434"/>
              <a:gd name="connsiteX23" fmla="*/ 1382751 w 3434575"/>
              <a:gd name="connsiteY23" fmla="*/ 802887 h 3055434"/>
              <a:gd name="connsiteX24" fmla="*/ 1315844 w 3434575"/>
              <a:gd name="connsiteY24" fmla="*/ 858644 h 3055434"/>
              <a:gd name="connsiteX25" fmla="*/ 1182029 w 3434575"/>
              <a:gd name="connsiteY25" fmla="*/ 1182029 h 3055434"/>
              <a:gd name="connsiteX26" fmla="*/ 869795 w 3434575"/>
              <a:gd name="connsiteY26" fmla="*/ 1349297 h 3055434"/>
              <a:gd name="connsiteX27" fmla="*/ 847492 w 3434575"/>
              <a:gd name="connsiteY27" fmla="*/ 1494263 h 3055434"/>
              <a:gd name="connsiteX28" fmla="*/ 769434 w 3434575"/>
              <a:gd name="connsiteY28" fmla="*/ 1605775 h 3055434"/>
              <a:gd name="connsiteX29" fmla="*/ 747131 w 3434575"/>
              <a:gd name="connsiteY29" fmla="*/ 1839951 h 3055434"/>
              <a:gd name="connsiteX30" fmla="*/ 345687 w 3434575"/>
              <a:gd name="connsiteY30" fmla="*/ 2152185 h 3055434"/>
              <a:gd name="connsiteX31" fmla="*/ 457200 w 3434575"/>
              <a:gd name="connsiteY31" fmla="*/ 2085278 h 3055434"/>
              <a:gd name="connsiteX32" fmla="*/ 379141 w 3434575"/>
              <a:gd name="connsiteY32" fmla="*/ 2230244 h 3055434"/>
              <a:gd name="connsiteX33" fmla="*/ 301083 w 3434575"/>
              <a:gd name="connsiteY33" fmla="*/ 2352907 h 3055434"/>
              <a:gd name="connsiteX34" fmla="*/ 301083 w 3434575"/>
              <a:gd name="connsiteY34" fmla="*/ 2352907 h 3055434"/>
              <a:gd name="connsiteX35" fmla="*/ 245327 w 3434575"/>
              <a:gd name="connsiteY35" fmla="*/ 2419814 h 3055434"/>
              <a:gd name="connsiteX36" fmla="*/ 234175 w 3434575"/>
              <a:gd name="connsiteY36" fmla="*/ 2509024 h 3055434"/>
              <a:gd name="connsiteX37" fmla="*/ 234175 w 3434575"/>
              <a:gd name="connsiteY37" fmla="*/ 2509024 h 3055434"/>
              <a:gd name="connsiteX38" fmla="*/ 144966 w 3434575"/>
              <a:gd name="connsiteY38" fmla="*/ 2598234 h 3055434"/>
              <a:gd name="connsiteX39" fmla="*/ 66907 w 3434575"/>
              <a:gd name="connsiteY39" fmla="*/ 2642839 h 3055434"/>
              <a:gd name="connsiteX40" fmla="*/ 55756 w 3434575"/>
              <a:gd name="connsiteY40" fmla="*/ 2732048 h 3055434"/>
              <a:gd name="connsiteX41" fmla="*/ 44605 w 3434575"/>
              <a:gd name="connsiteY41" fmla="*/ 2932770 h 3055434"/>
              <a:gd name="connsiteX0" fmla="*/ 0 w 3267307"/>
              <a:gd name="connsiteY0" fmla="*/ 2988527 h 2988527"/>
              <a:gd name="connsiteX1" fmla="*/ 55756 w 3267307"/>
              <a:gd name="connsiteY1" fmla="*/ 2810107 h 2988527"/>
              <a:gd name="connsiteX2" fmla="*/ 1349297 w 3267307"/>
              <a:gd name="connsiteY2" fmla="*/ 2810107 h 2988527"/>
              <a:gd name="connsiteX3" fmla="*/ 1304692 w 3267307"/>
              <a:gd name="connsiteY3" fmla="*/ 2341756 h 2988527"/>
              <a:gd name="connsiteX4" fmla="*/ 1471961 w 3267307"/>
              <a:gd name="connsiteY4" fmla="*/ 2207941 h 2988527"/>
              <a:gd name="connsiteX5" fmla="*/ 1683834 w 3267307"/>
              <a:gd name="connsiteY5" fmla="*/ 2152185 h 2988527"/>
              <a:gd name="connsiteX6" fmla="*/ 3267307 w 3267307"/>
              <a:gd name="connsiteY6" fmla="*/ 33454 h 2988527"/>
              <a:gd name="connsiteX7" fmla="*/ 3155795 w 3267307"/>
              <a:gd name="connsiteY7" fmla="*/ 0 h 2988527"/>
              <a:gd name="connsiteX8" fmla="*/ 3111190 w 3267307"/>
              <a:gd name="connsiteY8" fmla="*/ 33454 h 2988527"/>
              <a:gd name="connsiteX9" fmla="*/ 3033131 w 3267307"/>
              <a:gd name="connsiteY9" fmla="*/ 33454 h 2988527"/>
              <a:gd name="connsiteX10" fmla="*/ 3033131 w 3267307"/>
              <a:gd name="connsiteY10" fmla="*/ 33454 h 2988527"/>
              <a:gd name="connsiteX11" fmla="*/ 2955073 w 3267307"/>
              <a:gd name="connsiteY11" fmla="*/ 78059 h 2988527"/>
              <a:gd name="connsiteX12" fmla="*/ 2877014 w 3267307"/>
              <a:gd name="connsiteY12" fmla="*/ 111512 h 2988527"/>
              <a:gd name="connsiteX13" fmla="*/ 2821258 w 3267307"/>
              <a:gd name="connsiteY13" fmla="*/ 111512 h 2988527"/>
              <a:gd name="connsiteX14" fmla="*/ 2821258 w 3267307"/>
              <a:gd name="connsiteY14" fmla="*/ 111512 h 2988527"/>
              <a:gd name="connsiteX15" fmla="*/ 2821258 w 3267307"/>
              <a:gd name="connsiteY15" fmla="*/ 267629 h 2988527"/>
              <a:gd name="connsiteX16" fmla="*/ 2687444 w 3267307"/>
              <a:gd name="connsiteY16" fmla="*/ 245327 h 2988527"/>
              <a:gd name="connsiteX17" fmla="*/ 2598234 w 3267307"/>
              <a:gd name="connsiteY17" fmla="*/ 301083 h 2988527"/>
              <a:gd name="connsiteX18" fmla="*/ 2486722 w 3267307"/>
              <a:gd name="connsiteY18" fmla="*/ 334537 h 2988527"/>
              <a:gd name="connsiteX19" fmla="*/ 2430966 w 3267307"/>
              <a:gd name="connsiteY19" fmla="*/ 289932 h 2988527"/>
              <a:gd name="connsiteX20" fmla="*/ 2397512 w 3267307"/>
              <a:gd name="connsiteY20" fmla="*/ 323385 h 2988527"/>
              <a:gd name="connsiteX21" fmla="*/ 1851102 w 3267307"/>
              <a:gd name="connsiteY21" fmla="*/ 613317 h 2988527"/>
              <a:gd name="connsiteX22" fmla="*/ 1382751 w 3267307"/>
              <a:gd name="connsiteY22" fmla="*/ 735980 h 2988527"/>
              <a:gd name="connsiteX23" fmla="*/ 1315844 w 3267307"/>
              <a:gd name="connsiteY23" fmla="*/ 791737 h 2988527"/>
              <a:gd name="connsiteX24" fmla="*/ 1182029 w 3267307"/>
              <a:gd name="connsiteY24" fmla="*/ 1115122 h 2988527"/>
              <a:gd name="connsiteX25" fmla="*/ 869795 w 3267307"/>
              <a:gd name="connsiteY25" fmla="*/ 1282390 h 2988527"/>
              <a:gd name="connsiteX26" fmla="*/ 847492 w 3267307"/>
              <a:gd name="connsiteY26" fmla="*/ 1427356 h 2988527"/>
              <a:gd name="connsiteX27" fmla="*/ 769434 w 3267307"/>
              <a:gd name="connsiteY27" fmla="*/ 1538868 h 2988527"/>
              <a:gd name="connsiteX28" fmla="*/ 747131 w 3267307"/>
              <a:gd name="connsiteY28" fmla="*/ 1773044 h 2988527"/>
              <a:gd name="connsiteX29" fmla="*/ 345687 w 3267307"/>
              <a:gd name="connsiteY29" fmla="*/ 2085278 h 2988527"/>
              <a:gd name="connsiteX30" fmla="*/ 457200 w 3267307"/>
              <a:gd name="connsiteY30" fmla="*/ 2018371 h 2988527"/>
              <a:gd name="connsiteX31" fmla="*/ 379141 w 3267307"/>
              <a:gd name="connsiteY31" fmla="*/ 2163337 h 2988527"/>
              <a:gd name="connsiteX32" fmla="*/ 301083 w 3267307"/>
              <a:gd name="connsiteY32" fmla="*/ 2286000 h 2988527"/>
              <a:gd name="connsiteX33" fmla="*/ 301083 w 3267307"/>
              <a:gd name="connsiteY33" fmla="*/ 2286000 h 2988527"/>
              <a:gd name="connsiteX34" fmla="*/ 245327 w 3267307"/>
              <a:gd name="connsiteY34" fmla="*/ 2352907 h 2988527"/>
              <a:gd name="connsiteX35" fmla="*/ 234175 w 3267307"/>
              <a:gd name="connsiteY35" fmla="*/ 2442117 h 2988527"/>
              <a:gd name="connsiteX36" fmla="*/ 234175 w 3267307"/>
              <a:gd name="connsiteY36" fmla="*/ 2442117 h 2988527"/>
              <a:gd name="connsiteX37" fmla="*/ 144966 w 3267307"/>
              <a:gd name="connsiteY37" fmla="*/ 2531327 h 2988527"/>
              <a:gd name="connsiteX38" fmla="*/ 66907 w 3267307"/>
              <a:gd name="connsiteY38" fmla="*/ 2575932 h 2988527"/>
              <a:gd name="connsiteX39" fmla="*/ 55756 w 3267307"/>
              <a:gd name="connsiteY39" fmla="*/ 2665141 h 2988527"/>
              <a:gd name="connsiteX40" fmla="*/ 44605 w 3267307"/>
              <a:gd name="connsiteY40" fmla="*/ 2865863 h 2988527"/>
              <a:gd name="connsiteX0" fmla="*/ 0 w 3155795"/>
              <a:gd name="connsiteY0" fmla="*/ 2988527 h 2988527"/>
              <a:gd name="connsiteX1" fmla="*/ 55756 w 3155795"/>
              <a:gd name="connsiteY1" fmla="*/ 2810107 h 2988527"/>
              <a:gd name="connsiteX2" fmla="*/ 1349297 w 3155795"/>
              <a:gd name="connsiteY2" fmla="*/ 2810107 h 2988527"/>
              <a:gd name="connsiteX3" fmla="*/ 1304692 w 3155795"/>
              <a:gd name="connsiteY3" fmla="*/ 2341756 h 2988527"/>
              <a:gd name="connsiteX4" fmla="*/ 1471961 w 3155795"/>
              <a:gd name="connsiteY4" fmla="*/ 2207941 h 2988527"/>
              <a:gd name="connsiteX5" fmla="*/ 1683834 w 3155795"/>
              <a:gd name="connsiteY5" fmla="*/ 2152185 h 2988527"/>
              <a:gd name="connsiteX6" fmla="*/ 3155795 w 3155795"/>
              <a:gd name="connsiteY6" fmla="*/ 0 h 2988527"/>
              <a:gd name="connsiteX7" fmla="*/ 3111190 w 3155795"/>
              <a:gd name="connsiteY7" fmla="*/ 33454 h 2988527"/>
              <a:gd name="connsiteX8" fmla="*/ 3033131 w 3155795"/>
              <a:gd name="connsiteY8" fmla="*/ 33454 h 2988527"/>
              <a:gd name="connsiteX9" fmla="*/ 3033131 w 3155795"/>
              <a:gd name="connsiteY9" fmla="*/ 33454 h 2988527"/>
              <a:gd name="connsiteX10" fmla="*/ 2955073 w 3155795"/>
              <a:gd name="connsiteY10" fmla="*/ 78059 h 2988527"/>
              <a:gd name="connsiteX11" fmla="*/ 2877014 w 3155795"/>
              <a:gd name="connsiteY11" fmla="*/ 111512 h 2988527"/>
              <a:gd name="connsiteX12" fmla="*/ 2821258 w 3155795"/>
              <a:gd name="connsiteY12" fmla="*/ 111512 h 2988527"/>
              <a:gd name="connsiteX13" fmla="*/ 2821258 w 3155795"/>
              <a:gd name="connsiteY13" fmla="*/ 111512 h 2988527"/>
              <a:gd name="connsiteX14" fmla="*/ 2821258 w 3155795"/>
              <a:gd name="connsiteY14" fmla="*/ 267629 h 2988527"/>
              <a:gd name="connsiteX15" fmla="*/ 2687444 w 3155795"/>
              <a:gd name="connsiteY15" fmla="*/ 245327 h 2988527"/>
              <a:gd name="connsiteX16" fmla="*/ 2598234 w 3155795"/>
              <a:gd name="connsiteY16" fmla="*/ 301083 h 2988527"/>
              <a:gd name="connsiteX17" fmla="*/ 2486722 w 3155795"/>
              <a:gd name="connsiteY17" fmla="*/ 334537 h 2988527"/>
              <a:gd name="connsiteX18" fmla="*/ 2430966 w 3155795"/>
              <a:gd name="connsiteY18" fmla="*/ 289932 h 2988527"/>
              <a:gd name="connsiteX19" fmla="*/ 2397512 w 3155795"/>
              <a:gd name="connsiteY19" fmla="*/ 323385 h 2988527"/>
              <a:gd name="connsiteX20" fmla="*/ 1851102 w 3155795"/>
              <a:gd name="connsiteY20" fmla="*/ 613317 h 2988527"/>
              <a:gd name="connsiteX21" fmla="*/ 1382751 w 3155795"/>
              <a:gd name="connsiteY21" fmla="*/ 735980 h 2988527"/>
              <a:gd name="connsiteX22" fmla="*/ 1315844 w 3155795"/>
              <a:gd name="connsiteY22" fmla="*/ 791737 h 2988527"/>
              <a:gd name="connsiteX23" fmla="*/ 1182029 w 3155795"/>
              <a:gd name="connsiteY23" fmla="*/ 1115122 h 2988527"/>
              <a:gd name="connsiteX24" fmla="*/ 869795 w 3155795"/>
              <a:gd name="connsiteY24" fmla="*/ 1282390 h 2988527"/>
              <a:gd name="connsiteX25" fmla="*/ 847492 w 3155795"/>
              <a:gd name="connsiteY25" fmla="*/ 1427356 h 2988527"/>
              <a:gd name="connsiteX26" fmla="*/ 769434 w 3155795"/>
              <a:gd name="connsiteY26" fmla="*/ 1538868 h 2988527"/>
              <a:gd name="connsiteX27" fmla="*/ 747131 w 3155795"/>
              <a:gd name="connsiteY27" fmla="*/ 1773044 h 2988527"/>
              <a:gd name="connsiteX28" fmla="*/ 345687 w 3155795"/>
              <a:gd name="connsiteY28" fmla="*/ 2085278 h 2988527"/>
              <a:gd name="connsiteX29" fmla="*/ 457200 w 3155795"/>
              <a:gd name="connsiteY29" fmla="*/ 2018371 h 2988527"/>
              <a:gd name="connsiteX30" fmla="*/ 379141 w 3155795"/>
              <a:gd name="connsiteY30" fmla="*/ 2163337 h 2988527"/>
              <a:gd name="connsiteX31" fmla="*/ 301083 w 3155795"/>
              <a:gd name="connsiteY31" fmla="*/ 2286000 h 2988527"/>
              <a:gd name="connsiteX32" fmla="*/ 301083 w 3155795"/>
              <a:gd name="connsiteY32" fmla="*/ 2286000 h 2988527"/>
              <a:gd name="connsiteX33" fmla="*/ 245327 w 3155795"/>
              <a:gd name="connsiteY33" fmla="*/ 2352907 h 2988527"/>
              <a:gd name="connsiteX34" fmla="*/ 234175 w 3155795"/>
              <a:gd name="connsiteY34" fmla="*/ 2442117 h 2988527"/>
              <a:gd name="connsiteX35" fmla="*/ 234175 w 3155795"/>
              <a:gd name="connsiteY35" fmla="*/ 2442117 h 2988527"/>
              <a:gd name="connsiteX36" fmla="*/ 144966 w 3155795"/>
              <a:gd name="connsiteY36" fmla="*/ 2531327 h 2988527"/>
              <a:gd name="connsiteX37" fmla="*/ 66907 w 3155795"/>
              <a:gd name="connsiteY37" fmla="*/ 2575932 h 2988527"/>
              <a:gd name="connsiteX38" fmla="*/ 55756 w 3155795"/>
              <a:gd name="connsiteY38" fmla="*/ 2665141 h 2988527"/>
              <a:gd name="connsiteX39" fmla="*/ 44605 w 3155795"/>
              <a:gd name="connsiteY39" fmla="*/ 2865863 h 2988527"/>
              <a:gd name="connsiteX0" fmla="*/ 0 w 3111190"/>
              <a:gd name="connsiteY0" fmla="*/ 2955073 h 2955073"/>
              <a:gd name="connsiteX1" fmla="*/ 55756 w 3111190"/>
              <a:gd name="connsiteY1" fmla="*/ 2776653 h 2955073"/>
              <a:gd name="connsiteX2" fmla="*/ 1349297 w 3111190"/>
              <a:gd name="connsiteY2" fmla="*/ 2776653 h 2955073"/>
              <a:gd name="connsiteX3" fmla="*/ 1304692 w 3111190"/>
              <a:gd name="connsiteY3" fmla="*/ 2308302 h 2955073"/>
              <a:gd name="connsiteX4" fmla="*/ 1471961 w 3111190"/>
              <a:gd name="connsiteY4" fmla="*/ 2174487 h 2955073"/>
              <a:gd name="connsiteX5" fmla="*/ 1683834 w 3111190"/>
              <a:gd name="connsiteY5" fmla="*/ 2118731 h 2955073"/>
              <a:gd name="connsiteX6" fmla="*/ 3111190 w 3111190"/>
              <a:gd name="connsiteY6" fmla="*/ 0 h 2955073"/>
              <a:gd name="connsiteX7" fmla="*/ 3033131 w 3111190"/>
              <a:gd name="connsiteY7" fmla="*/ 0 h 2955073"/>
              <a:gd name="connsiteX8" fmla="*/ 3033131 w 3111190"/>
              <a:gd name="connsiteY8" fmla="*/ 0 h 2955073"/>
              <a:gd name="connsiteX9" fmla="*/ 2955073 w 3111190"/>
              <a:gd name="connsiteY9" fmla="*/ 44605 h 2955073"/>
              <a:gd name="connsiteX10" fmla="*/ 2877014 w 3111190"/>
              <a:gd name="connsiteY10" fmla="*/ 78058 h 2955073"/>
              <a:gd name="connsiteX11" fmla="*/ 2821258 w 3111190"/>
              <a:gd name="connsiteY11" fmla="*/ 78058 h 2955073"/>
              <a:gd name="connsiteX12" fmla="*/ 2821258 w 3111190"/>
              <a:gd name="connsiteY12" fmla="*/ 78058 h 2955073"/>
              <a:gd name="connsiteX13" fmla="*/ 2821258 w 3111190"/>
              <a:gd name="connsiteY13" fmla="*/ 234175 h 2955073"/>
              <a:gd name="connsiteX14" fmla="*/ 2687444 w 3111190"/>
              <a:gd name="connsiteY14" fmla="*/ 211873 h 2955073"/>
              <a:gd name="connsiteX15" fmla="*/ 2598234 w 3111190"/>
              <a:gd name="connsiteY15" fmla="*/ 267629 h 2955073"/>
              <a:gd name="connsiteX16" fmla="*/ 2486722 w 3111190"/>
              <a:gd name="connsiteY16" fmla="*/ 301083 h 2955073"/>
              <a:gd name="connsiteX17" fmla="*/ 2430966 w 3111190"/>
              <a:gd name="connsiteY17" fmla="*/ 256478 h 2955073"/>
              <a:gd name="connsiteX18" fmla="*/ 2397512 w 3111190"/>
              <a:gd name="connsiteY18" fmla="*/ 289931 h 2955073"/>
              <a:gd name="connsiteX19" fmla="*/ 1851102 w 3111190"/>
              <a:gd name="connsiteY19" fmla="*/ 579863 h 2955073"/>
              <a:gd name="connsiteX20" fmla="*/ 1382751 w 3111190"/>
              <a:gd name="connsiteY20" fmla="*/ 702526 h 2955073"/>
              <a:gd name="connsiteX21" fmla="*/ 1315844 w 3111190"/>
              <a:gd name="connsiteY21" fmla="*/ 758283 h 2955073"/>
              <a:gd name="connsiteX22" fmla="*/ 1182029 w 3111190"/>
              <a:gd name="connsiteY22" fmla="*/ 1081668 h 2955073"/>
              <a:gd name="connsiteX23" fmla="*/ 869795 w 3111190"/>
              <a:gd name="connsiteY23" fmla="*/ 1248936 h 2955073"/>
              <a:gd name="connsiteX24" fmla="*/ 847492 w 3111190"/>
              <a:gd name="connsiteY24" fmla="*/ 1393902 h 2955073"/>
              <a:gd name="connsiteX25" fmla="*/ 769434 w 3111190"/>
              <a:gd name="connsiteY25" fmla="*/ 1505414 h 2955073"/>
              <a:gd name="connsiteX26" fmla="*/ 747131 w 3111190"/>
              <a:gd name="connsiteY26" fmla="*/ 1739590 h 2955073"/>
              <a:gd name="connsiteX27" fmla="*/ 345687 w 3111190"/>
              <a:gd name="connsiteY27" fmla="*/ 2051824 h 2955073"/>
              <a:gd name="connsiteX28" fmla="*/ 457200 w 3111190"/>
              <a:gd name="connsiteY28" fmla="*/ 1984917 h 2955073"/>
              <a:gd name="connsiteX29" fmla="*/ 379141 w 3111190"/>
              <a:gd name="connsiteY29" fmla="*/ 2129883 h 2955073"/>
              <a:gd name="connsiteX30" fmla="*/ 301083 w 3111190"/>
              <a:gd name="connsiteY30" fmla="*/ 2252546 h 2955073"/>
              <a:gd name="connsiteX31" fmla="*/ 301083 w 3111190"/>
              <a:gd name="connsiteY31" fmla="*/ 2252546 h 2955073"/>
              <a:gd name="connsiteX32" fmla="*/ 245327 w 3111190"/>
              <a:gd name="connsiteY32" fmla="*/ 2319453 h 2955073"/>
              <a:gd name="connsiteX33" fmla="*/ 234175 w 3111190"/>
              <a:gd name="connsiteY33" fmla="*/ 2408663 h 2955073"/>
              <a:gd name="connsiteX34" fmla="*/ 234175 w 3111190"/>
              <a:gd name="connsiteY34" fmla="*/ 2408663 h 2955073"/>
              <a:gd name="connsiteX35" fmla="*/ 144966 w 3111190"/>
              <a:gd name="connsiteY35" fmla="*/ 2497873 h 2955073"/>
              <a:gd name="connsiteX36" fmla="*/ 66907 w 3111190"/>
              <a:gd name="connsiteY36" fmla="*/ 2542478 h 2955073"/>
              <a:gd name="connsiteX37" fmla="*/ 55756 w 3111190"/>
              <a:gd name="connsiteY37" fmla="*/ 2631687 h 2955073"/>
              <a:gd name="connsiteX38" fmla="*/ 44605 w 3111190"/>
              <a:gd name="connsiteY38" fmla="*/ 2832409 h 2955073"/>
              <a:gd name="connsiteX0" fmla="*/ 0 w 3033131"/>
              <a:gd name="connsiteY0" fmla="*/ 2955073 h 2955073"/>
              <a:gd name="connsiteX1" fmla="*/ 55756 w 3033131"/>
              <a:gd name="connsiteY1" fmla="*/ 2776653 h 2955073"/>
              <a:gd name="connsiteX2" fmla="*/ 1349297 w 3033131"/>
              <a:gd name="connsiteY2" fmla="*/ 2776653 h 2955073"/>
              <a:gd name="connsiteX3" fmla="*/ 1304692 w 3033131"/>
              <a:gd name="connsiteY3" fmla="*/ 2308302 h 2955073"/>
              <a:gd name="connsiteX4" fmla="*/ 1471961 w 3033131"/>
              <a:gd name="connsiteY4" fmla="*/ 2174487 h 2955073"/>
              <a:gd name="connsiteX5" fmla="*/ 1683834 w 3033131"/>
              <a:gd name="connsiteY5" fmla="*/ 2118731 h 2955073"/>
              <a:gd name="connsiteX6" fmla="*/ 3033131 w 3033131"/>
              <a:gd name="connsiteY6" fmla="*/ 0 h 2955073"/>
              <a:gd name="connsiteX7" fmla="*/ 3033131 w 3033131"/>
              <a:gd name="connsiteY7" fmla="*/ 0 h 2955073"/>
              <a:gd name="connsiteX8" fmla="*/ 2955073 w 3033131"/>
              <a:gd name="connsiteY8" fmla="*/ 44605 h 2955073"/>
              <a:gd name="connsiteX9" fmla="*/ 2877014 w 3033131"/>
              <a:gd name="connsiteY9" fmla="*/ 78058 h 2955073"/>
              <a:gd name="connsiteX10" fmla="*/ 2821258 w 3033131"/>
              <a:gd name="connsiteY10" fmla="*/ 78058 h 2955073"/>
              <a:gd name="connsiteX11" fmla="*/ 2821258 w 3033131"/>
              <a:gd name="connsiteY11" fmla="*/ 78058 h 2955073"/>
              <a:gd name="connsiteX12" fmla="*/ 2821258 w 3033131"/>
              <a:gd name="connsiteY12" fmla="*/ 234175 h 2955073"/>
              <a:gd name="connsiteX13" fmla="*/ 2687444 w 3033131"/>
              <a:gd name="connsiteY13" fmla="*/ 211873 h 2955073"/>
              <a:gd name="connsiteX14" fmla="*/ 2598234 w 3033131"/>
              <a:gd name="connsiteY14" fmla="*/ 267629 h 2955073"/>
              <a:gd name="connsiteX15" fmla="*/ 2486722 w 3033131"/>
              <a:gd name="connsiteY15" fmla="*/ 301083 h 2955073"/>
              <a:gd name="connsiteX16" fmla="*/ 2430966 w 3033131"/>
              <a:gd name="connsiteY16" fmla="*/ 256478 h 2955073"/>
              <a:gd name="connsiteX17" fmla="*/ 2397512 w 3033131"/>
              <a:gd name="connsiteY17" fmla="*/ 289931 h 2955073"/>
              <a:gd name="connsiteX18" fmla="*/ 1851102 w 3033131"/>
              <a:gd name="connsiteY18" fmla="*/ 579863 h 2955073"/>
              <a:gd name="connsiteX19" fmla="*/ 1382751 w 3033131"/>
              <a:gd name="connsiteY19" fmla="*/ 702526 h 2955073"/>
              <a:gd name="connsiteX20" fmla="*/ 1315844 w 3033131"/>
              <a:gd name="connsiteY20" fmla="*/ 758283 h 2955073"/>
              <a:gd name="connsiteX21" fmla="*/ 1182029 w 3033131"/>
              <a:gd name="connsiteY21" fmla="*/ 1081668 h 2955073"/>
              <a:gd name="connsiteX22" fmla="*/ 869795 w 3033131"/>
              <a:gd name="connsiteY22" fmla="*/ 1248936 h 2955073"/>
              <a:gd name="connsiteX23" fmla="*/ 847492 w 3033131"/>
              <a:gd name="connsiteY23" fmla="*/ 1393902 h 2955073"/>
              <a:gd name="connsiteX24" fmla="*/ 769434 w 3033131"/>
              <a:gd name="connsiteY24" fmla="*/ 1505414 h 2955073"/>
              <a:gd name="connsiteX25" fmla="*/ 747131 w 3033131"/>
              <a:gd name="connsiteY25" fmla="*/ 1739590 h 2955073"/>
              <a:gd name="connsiteX26" fmla="*/ 345687 w 3033131"/>
              <a:gd name="connsiteY26" fmla="*/ 2051824 h 2955073"/>
              <a:gd name="connsiteX27" fmla="*/ 457200 w 3033131"/>
              <a:gd name="connsiteY27" fmla="*/ 1984917 h 2955073"/>
              <a:gd name="connsiteX28" fmla="*/ 379141 w 3033131"/>
              <a:gd name="connsiteY28" fmla="*/ 2129883 h 2955073"/>
              <a:gd name="connsiteX29" fmla="*/ 301083 w 3033131"/>
              <a:gd name="connsiteY29" fmla="*/ 2252546 h 2955073"/>
              <a:gd name="connsiteX30" fmla="*/ 301083 w 3033131"/>
              <a:gd name="connsiteY30" fmla="*/ 2252546 h 2955073"/>
              <a:gd name="connsiteX31" fmla="*/ 245327 w 3033131"/>
              <a:gd name="connsiteY31" fmla="*/ 2319453 h 2955073"/>
              <a:gd name="connsiteX32" fmla="*/ 234175 w 3033131"/>
              <a:gd name="connsiteY32" fmla="*/ 2408663 h 2955073"/>
              <a:gd name="connsiteX33" fmla="*/ 234175 w 3033131"/>
              <a:gd name="connsiteY33" fmla="*/ 2408663 h 2955073"/>
              <a:gd name="connsiteX34" fmla="*/ 144966 w 3033131"/>
              <a:gd name="connsiteY34" fmla="*/ 2497873 h 2955073"/>
              <a:gd name="connsiteX35" fmla="*/ 66907 w 3033131"/>
              <a:gd name="connsiteY35" fmla="*/ 2542478 h 2955073"/>
              <a:gd name="connsiteX36" fmla="*/ 55756 w 3033131"/>
              <a:gd name="connsiteY36" fmla="*/ 2631687 h 2955073"/>
              <a:gd name="connsiteX37" fmla="*/ 44605 w 3033131"/>
              <a:gd name="connsiteY37" fmla="*/ 2832409 h 2955073"/>
              <a:gd name="connsiteX0" fmla="*/ 0 w 3033131"/>
              <a:gd name="connsiteY0" fmla="*/ 2955073 h 2955073"/>
              <a:gd name="connsiteX1" fmla="*/ 55756 w 3033131"/>
              <a:gd name="connsiteY1" fmla="*/ 2776653 h 2955073"/>
              <a:gd name="connsiteX2" fmla="*/ 1349297 w 3033131"/>
              <a:gd name="connsiteY2" fmla="*/ 2776653 h 2955073"/>
              <a:gd name="connsiteX3" fmla="*/ 1304692 w 3033131"/>
              <a:gd name="connsiteY3" fmla="*/ 2308302 h 2955073"/>
              <a:gd name="connsiteX4" fmla="*/ 1471961 w 3033131"/>
              <a:gd name="connsiteY4" fmla="*/ 2174487 h 2955073"/>
              <a:gd name="connsiteX5" fmla="*/ 1683834 w 3033131"/>
              <a:gd name="connsiteY5" fmla="*/ 2118731 h 2955073"/>
              <a:gd name="connsiteX6" fmla="*/ 3033131 w 3033131"/>
              <a:gd name="connsiteY6" fmla="*/ 0 h 2955073"/>
              <a:gd name="connsiteX7" fmla="*/ 2955073 w 3033131"/>
              <a:gd name="connsiteY7" fmla="*/ 44605 h 2955073"/>
              <a:gd name="connsiteX8" fmla="*/ 2877014 w 3033131"/>
              <a:gd name="connsiteY8" fmla="*/ 78058 h 2955073"/>
              <a:gd name="connsiteX9" fmla="*/ 2821258 w 3033131"/>
              <a:gd name="connsiteY9" fmla="*/ 78058 h 2955073"/>
              <a:gd name="connsiteX10" fmla="*/ 2821258 w 3033131"/>
              <a:gd name="connsiteY10" fmla="*/ 78058 h 2955073"/>
              <a:gd name="connsiteX11" fmla="*/ 2821258 w 3033131"/>
              <a:gd name="connsiteY11" fmla="*/ 234175 h 2955073"/>
              <a:gd name="connsiteX12" fmla="*/ 2687444 w 3033131"/>
              <a:gd name="connsiteY12" fmla="*/ 211873 h 2955073"/>
              <a:gd name="connsiteX13" fmla="*/ 2598234 w 3033131"/>
              <a:gd name="connsiteY13" fmla="*/ 267629 h 2955073"/>
              <a:gd name="connsiteX14" fmla="*/ 2486722 w 3033131"/>
              <a:gd name="connsiteY14" fmla="*/ 301083 h 2955073"/>
              <a:gd name="connsiteX15" fmla="*/ 2430966 w 3033131"/>
              <a:gd name="connsiteY15" fmla="*/ 256478 h 2955073"/>
              <a:gd name="connsiteX16" fmla="*/ 2397512 w 3033131"/>
              <a:gd name="connsiteY16" fmla="*/ 289931 h 2955073"/>
              <a:gd name="connsiteX17" fmla="*/ 1851102 w 3033131"/>
              <a:gd name="connsiteY17" fmla="*/ 579863 h 2955073"/>
              <a:gd name="connsiteX18" fmla="*/ 1382751 w 3033131"/>
              <a:gd name="connsiteY18" fmla="*/ 702526 h 2955073"/>
              <a:gd name="connsiteX19" fmla="*/ 1315844 w 3033131"/>
              <a:gd name="connsiteY19" fmla="*/ 758283 h 2955073"/>
              <a:gd name="connsiteX20" fmla="*/ 1182029 w 3033131"/>
              <a:gd name="connsiteY20" fmla="*/ 1081668 h 2955073"/>
              <a:gd name="connsiteX21" fmla="*/ 869795 w 3033131"/>
              <a:gd name="connsiteY21" fmla="*/ 1248936 h 2955073"/>
              <a:gd name="connsiteX22" fmla="*/ 847492 w 3033131"/>
              <a:gd name="connsiteY22" fmla="*/ 1393902 h 2955073"/>
              <a:gd name="connsiteX23" fmla="*/ 769434 w 3033131"/>
              <a:gd name="connsiteY23" fmla="*/ 1505414 h 2955073"/>
              <a:gd name="connsiteX24" fmla="*/ 747131 w 3033131"/>
              <a:gd name="connsiteY24" fmla="*/ 1739590 h 2955073"/>
              <a:gd name="connsiteX25" fmla="*/ 345687 w 3033131"/>
              <a:gd name="connsiteY25" fmla="*/ 2051824 h 2955073"/>
              <a:gd name="connsiteX26" fmla="*/ 457200 w 3033131"/>
              <a:gd name="connsiteY26" fmla="*/ 1984917 h 2955073"/>
              <a:gd name="connsiteX27" fmla="*/ 379141 w 3033131"/>
              <a:gd name="connsiteY27" fmla="*/ 2129883 h 2955073"/>
              <a:gd name="connsiteX28" fmla="*/ 301083 w 3033131"/>
              <a:gd name="connsiteY28" fmla="*/ 2252546 h 2955073"/>
              <a:gd name="connsiteX29" fmla="*/ 301083 w 3033131"/>
              <a:gd name="connsiteY29" fmla="*/ 2252546 h 2955073"/>
              <a:gd name="connsiteX30" fmla="*/ 245327 w 3033131"/>
              <a:gd name="connsiteY30" fmla="*/ 2319453 h 2955073"/>
              <a:gd name="connsiteX31" fmla="*/ 234175 w 3033131"/>
              <a:gd name="connsiteY31" fmla="*/ 2408663 h 2955073"/>
              <a:gd name="connsiteX32" fmla="*/ 234175 w 3033131"/>
              <a:gd name="connsiteY32" fmla="*/ 2408663 h 2955073"/>
              <a:gd name="connsiteX33" fmla="*/ 144966 w 3033131"/>
              <a:gd name="connsiteY33" fmla="*/ 2497873 h 2955073"/>
              <a:gd name="connsiteX34" fmla="*/ 66907 w 3033131"/>
              <a:gd name="connsiteY34" fmla="*/ 2542478 h 2955073"/>
              <a:gd name="connsiteX35" fmla="*/ 55756 w 3033131"/>
              <a:gd name="connsiteY35" fmla="*/ 2631687 h 2955073"/>
              <a:gd name="connsiteX36" fmla="*/ 44605 w 3033131"/>
              <a:gd name="connsiteY36" fmla="*/ 2832409 h 2955073"/>
              <a:gd name="connsiteX0" fmla="*/ 0 w 2955073"/>
              <a:gd name="connsiteY0" fmla="*/ 2910468 h 2910468"/>
              <a:gd name="connsiteX1" fmla="*/ 55756 w 2955073"/>
              <a:gd name="connsiteY1" fmla="*/ 2732048 h 2910468"/>
              <a:gd name="connsiteX2" fmla="*/ 1349297 w 2955073"/>
              <a:gd name="connsiteY2" fmla="*/ 2732048 h 2910468"/>
              <a:gd name="connsiteX3" fmla="*/ 1304692 w 2955073"/>
              <a:gd name="connsiteY3" fmla="*/ 2263697 h 2910468"/>
              <a:gd name="connsiteX4" fmla="*/ 1471961 w 2955073"/>
              <a:gd name="connsiteY4" fmla="*/ 2129882 h 2910468"/>
              <a:gd name="connsiteX5" fmla="*/ 1683834 w 2955073"/>
              <a:gd name="connsiteY5" fmla="*/ 2074126 h 2910468"/>
              <a:gd name="connsiteX6" fmla="*/ 2955073 w 2955073"/>
              <a:gd name="connsiteY6" fmla="*/ 0 h 2910468"/>
              <a:gd name="connsiteX7" fmla="*/ 2877014 w 2955073"/>
              <a:gd name="connsiteY7" fmla="*/ 33453 h 2910468"/>
              <a:gd name="connsiteX8" fmla="*/ 2821258 w 2955073"/>
              <a:gd name="connsiteY8" fmla="*/ 33453 h 2910468"/>
              <a:gd name="connsiteX9" fmla="*/ 2821258 w 2955073"/>
              <a:gd name="connsiteY9" fmla="*/ 33453 h 2910468"/>
              <a:gd name="connsiteX10" fmla="*/ 2821258 w 2955073"/>
              <a:gd name="connsiteY10" fmla="*/ 189570 h 2910468"/>
              <a:gd name="connsiteX11" fmla="*/ 2687444 w 2955073"/>
              <a:gd name="connsiteY11" fmla="*/ 167268 h 2910468"/>
              <a:gd name="connsiteX12" fmla="*/ 2598234 w 2955073"/>
              <a:gd name="connsiteY12" fmla="*/ 223024 h 2910468"/>
              <a:gd name="connsiteX13" fmla="*/ 2486722 w 2955073"/>
              <a:gd name="connsiteY13" fmla="*/ 256478 h 2910468"/>
              <a:gd name="connsiteX14" fmla="*/ 2430966 w 2955073"/>
              <a:gd name="connsiteY14" fmla="*/ 211873 h 2910468"/>
              <a:gd name="connsiteX15" fmla="*/ 2397512 w 2955073"/>
              <a:gd name="connsiteY15" fmla="*/ 245326 h 2910468"/>
              <a:gd name="connsiteX16" fmla="*/ 1851102 w 2955073"/>
              <a:gd name="connsiteY16" fmla="*/ 535258 h 2910468"/>
              <a:gd name="connsiteX17" fmla="*/ 1382751 w 2955073"/>
              <a:gd name="connsiteY17" fmla="*/ 657921 h 2910468"/>
              <a:gd name="connsiteX18" fmla="*/ 1315844 w 2955073"/>
              <a:gd name="connsiteY18" fmla="*/ 713678 h 2910468"/>
              <a:gd name="connsiteX19" fmla="*/ 1182029 w 2955073"/>
              <a:gd name="connsiteY19" fmla="*/ 1037063 h 2910468"/>
              <a:gd name="connsiteX20" fmla="*/ 869795 w 2955073"/>
              <a:gd name="connsiteY20" fmla="*/ 1204331 h 2910468"/>
              <a:gd name="connsiteX21" fmla="*/ 847492 w 2955073"/>
              <a:gd name="connsiteY21" fmla="*/ 1349297 h 2910468"/>
              <a:gd name="connsiteX22" fmla="*/ 769434 w 2955073"/>
              <a:gd name="connsiteY22" fmla="*/ 1460809 h 2910468"/>
              <a:gd name="connsiteX23" fmla="*/ 747131 w 2955073"/>
              <a:gd name="connsiteY23" fmla="*/ 1694985 h 2910468"/>
              <a:gd name="connsiteX24" fmla="*/ 345687 w 2955073"/>
              <a:gd name="connsiteY24" fmla="*/ 2007219 h 2910468"/>
              <a:gd name="connsiteX25" fmla="*/ 457200 w 2955073"/>
              <a:gd name="connsiteY25" fmla="*/ 1940312 h 2910468"/>
              <a:gd name="connsiteX26" fmla="*/ 379141 w 2955073"/>
              <a:gd name="connsiteY26" fmla="*/ 2085278 h 2910468"/>
              <a:gd name="connsiteX27" fmla="*/ 301083 w 2955073"/>
              <a:gd name="connsiteY27" fmla="*/ 2207941 h 2910468"/>
              <a:gd name="connsiteX28" fmla="*/ 301083 w 2955073"/>
              <a:gd name="connsiteY28" fmla="*/ 2207941 h 2910468"/>
              <a:gd name="connsiteX29" fmla="*/ 245327 w 2955073"/>
              <a:gd name="connsiteY29" fmla="*/ 2274848 h 2910468"/>
              <a:gd name="connsiteX30" fmla="*/ 234175 w 2955073"/>
              <a:gd name="connsiteY30" fmla="*/ 2364058 h 2910468"/>
              <a:gd name="connsiteX31" fmla="*/ 234175 w 2955073"/>
              <a:gd name="connsiteY31" fmla="*/ 2364058 h 2910468"/>
              <a:gd name="connsiteX32" fmla="*/ 144966 w 2955073"/>
              <a:gd name="connsiteY32" fmla="*/ 2453268 h 2910468"/>
              <a:gd name="connsiteX33" fmla="*/ 66907 w 2955073"/>
              <a:gd name="connsiteY33" fmla="*/ 2497873 h 2910468"/>
              <a:gd name="connsiteX34" fmla="*/ 55756 w 2955073"/>
              <a:gd name="connsiteY34" fmla="*/ 2587082 h 2910468"/>
              <a:gd name="connsiteX35" fmla="*/ 44605 w 2955073"/>
              <a:gd name="connsiteY35" fmla="*/ 2787804 h 2910468"/>
              <a:gd name="connsiteX0" fmla="*/ 0 w 2877014"/>
              <a:gd name="connsiteY0" fmla="*/ 2877015 h 2877015"/>
              <a:gd name="connsiteX1" fmla="*/ 55756 w 2877014"/>
              <a:gd name="connsiteY1" fmla="*/ 2698595 h 2877015"/>
              <a:gd name="connsiteX2" fmla="*/ 1349297 w 2877014"/>
              <a:gd name="connsiteY2" fmla="*/ 2698595 h 2877015"/>
              <a:gd name="connsiteX3" fmla="*/ 1304692 w 2877014"/>
              <a:gd name="connsiteY3" fmla="*/ 2230244 h 2877015"/>
              <a:gd name="connsiteX4" fmla="*/ 1471961 w 2877014"/>
              <a:gd name="connsiteY4" fmla="*/ 2096429 h 2877015"/>
              <a:gd name="connsiteX5" fmla="*/ 1683834 w 2877014"/>
              <a:gd name="connsiteY5" fmla="*/ 2040673 h 2877015"/>
              <a:gd name="connsiteX6" fmla="*/ 2877014 w 2877014"/>
              <a:gd name="connsiteY6" fmla="*/ 0 h 2877015"/>
              <a:gd name="connsiteX7" fmla="*/ 2821258 w 2877014"/>
              <a:gd name="connsiteY7" fmla="*/ 0 h 2877015"/>
              <a:gd name="connsiteX8" fmla="*/ 2821258 w 2877014"/>
              <a:gd name="connsiteY8" fmla="*/ 0 h 2877015"/>
              <a:gd name="connsiteX9" fmla="*/ 2821258 w 2877014"/>
              <a:gd name="connsiteY9" fmla="*/ 156117 h 2877015"/>
              <a:gd name="connsiteX10" fmla="*/ 2687444 w 2877014"/>
              <a:gd name="connsiteY10" fmla="*/ 133815 h 2877015"/>
              <a:gd name="connsiteX11" fmla="*/ 2598234 w 2877014"/>
              <a:gd name="connsiteY11" fmla="*/ 189571 h 2877015"/>
              <a:gd name="connsiteX12" fmla="*/ 2486722 w 2877014"/>
              <a:gd name="connsiteY12" fmla="*/ 223025 h 2877015"/>
              <a:gd name="connsiteX13" fmla="*/ 2430966 w 2877014"/>
              <a:gd name="connsiteY13" fmla="*/ 178420 h 2877015"/>
              <a:gd name="connsiteX14" fmla="*/ 2397512 w 2877014"/>
              <a:gd name="connsiteY14" fmla="*/ 211873 h 2877015"/>
              <a:gd name="connsiteX15" fmla="*/ 1851102 w 2877014"/>
              <a:gd name="connsiteY15" fmla="*/ 501805 h 2877015"/>
              <a:gd name="connsiteX16" fmla="*/ 1382751 w 2877014"/>
              <a:gd name="connsiteY16" fmla="*/ 624468 h 2877015"/>
              <a:gd name="connsiteX17" fmla="*/ 1315844 w 2877014"/>
              <a:gd name="connsiteY17" fmla="*/ 680225 h 2877015"/>
              <a:gd name="connsiteX18" fmla="*/ 1182029 w 2877014"/>
              <a:gd name="connsiteY18" fmla="*/ 1003610 h 2877015"/>
              <a:gd name="connsiteX19" fmla="*/ 869795 w 2877014"/>
              <a:gd name="connsiteY19" fmla="*/ 1170878 h 2877015"/>
              <a:gd name="connsiteX20" fmla="*/ 847492 w 2877014"/>
              <a:gd name="connsiteY20" fmla="*/ 1315844 h 2877015"/>
              <a:gd name="connsiteX21" fmla="*/ 769434 w 2877014"/>
              <a:gd name="connsiteY21" fmla="*/ 1427356 h 2877015"/>
              <a:gd name="connsiteX22" fmla="*/ 747131 w 2877014"/>
              <a:gd name="connsiteY22" fmla="*/ 1661532 h 2877015"/>
              <a:gd name="connsiteX23" fmla="*/ 345687 w 2877014"/>
              <a:gd name="connsiteY23" fmla="*/ 1973766 h 2877015"/>
              <a:gd name="connsiteX24" fmla="*/ 457200 w 2877014"/>
              <a:gd name="connsiteY24" fmla="*/ 1906859 h 2877015"/>
              <a:gd name="connsiteX25" fmla="*/ 379141 w 2877014"/>
              <a:gd name="connsiteY25" fmla="*/ 2051825 h 2877015"/>
              <a:gd name="connsiteX26" fmla="*/ 301083 w 2877014"/>
              <a:gd name="connsiteY26" fmla="*/ 2174488 h 2877015"/>
              <a:gd name="connsiteX27" fmla="*/ 301083 w 2877014"/>
              <a:gd name="connsiteY27" fmla="*/ 2174488 h 2877015"/>
              <a:gd name="connsiteX28" fmla="*/ 245327 w 2877014"/>
              <a:gd name="connsiteY28" fmla="*/ 2241395 h 2877015"/>
              <a:gd name="connsiteX29" fmla="*/ 234175 w 2877014"/>
              <a:gd name="connsiteY29" fmla="*/ 2330605 h 2877015"/>
              <a:gd name="connsiteX30" fmla="*/ 234175 w 2877014"/>
              <a:gd name="connsiteY30" fmla="*/ 2330605 h 2877015"/>
              <a:gd name="connsiteX31" fmla="*/ 144966 w 2877014"/>
              <a:gd name="connsiteY31" fmla="*/ 2419815 h 2877015"/>
              <a:gd name="connsiteX32" fmla="*/ 66907 w 2877014"/>
              <a:gd name="connsiteY32" fmla="*/ 2464420 h 2877015"/>
              <a:gd name="connsiteX33" fmla="*/ 55756 w 2877014"/>
              <a:gd name="connsiteY33" fmla="*/ 2553629 h 2877015"/>
              <a:gd name="connsiteX34" fmla="*/ 44605 w 2877014"/>
              <a:gd name="connsiteY34" fmla="*/ 2754351 h 2877015"/>
              <a:gd name="connsiteX0" fmla="*/ 0 w 2821258"/>
              <a:gd name="connsiteY0" fmla="*/ 2877015 h 2877015"/>
              <a:gd name="connsiteX1" fmla="*/ 55756 w 2821258"/>
              <a:gd name="connsiteY1" fmla="*/ 2698595 h 2877015"/>
              <a:gd name="connsiteX2" fmla="*/ 1349297 w 2821258"/>
              <a:gd name="connsiteY2" fmla="*/ 2698595 h 2877015"/>
              <a:gd name="connsiteX3" fmla="*/ 1304692 w 2821258"/>
              <a:gd name="connsiteY3" fmla="*/ 2230244 h 2877015"/>
              <a:gd name="connsiteX4" fmla="*/ 1471961 w 2821258"/>
              <a:gd name="connsiteY4" fmla="*/ 2096429 h 2877015"/>
              <a:gd name="connsiteX5" fmla="*/ 1683834 w 2821258"/>
              <a:gd name="connsiteY5" fmla="*/ 2040673 h 2877015"/>
              <a:gd name="connsiteX6" fmla="*/ 2821258 w 2821258"/>
              <a:gd name="connsiteY6" fmla="*/ 0 h 2877015"/>
              <a:gd name="connsiteX7" fmla="*/ 2821258 w 2821258"/>
              <a:gd name="connsiteY7" fmla="*/ 0 h 2877015"/>
              <a:gd name="connsiteX8" fmla="*/ 2821258 w 2821258"/>
              <a:gd name="connsiteY8" fmla="*/ 156117 h 2877015"/>
              <a:gd name="connsiteX9" fmla="*/ 2687444 w 2821258"/>
              <a:gd name="connsiteY9" fmla="*/ 133815 h 2877015"/>
              <a:gd name="connsiteX10" fmla="*/ 2598234 w 2821258"/>
              <a:gd name="connsiteY10" fmla="*/ 189571 h 2877015"/>
              <a:gd name="connsiteX11" fmla="*/ 2486722 w 2821258"/>
              <a:gd name="connsiteY11" fmla="*/ 223025 h 2877015"/>
              <a:gd name="connsiteX12" fmla="*/ 2430966 w 2821258"/>
              <a:gd name="connsiteY12" fmla="*/ 178420 h 2877015"/>
              <a:gd name="connsiteX13" fmla="*/ 2397512 w 2821258"/>
              <a:gd name="connsiteY13" fmla="*/ 211873 h 2877015"/>
              <a:gd name="connsiteX14" fmla="*/ 1851102 w 2821258"/>
              <a:gd name="connsiteY14" fmla="*/ 501805 h 2877015"/>
              <a:gd name="connsiteX15" fmla="*/ 1382751 w 2821258"/>
              <a:gd name="connsiteY15" fmla="*/ 624468 h 2877015"/>
              <a:gd name="connsiteX16" fmla="*/ 1315844 w 2821258"/>
              <a:gd name="connsiteY16" fmla="*/ 680225 h 2877015"/>
              <a:gd name="connsiteX17" fmla="*/ 1182029 w 2821258"/>
              <a:gd name="connsiteY17" fmla="*/ 1003610 h 2877015"/>
              <a:gd name="connsiteX18" fmla="*/ 869795 w 2821258"/>
              <a:gd name="connsiteY18" fmla="*/ 1170878 h 2877015"/>
              <a:gd name="connsiteX19" fmla="*/ 847492 w 2821258"/>
              <a:gd name="connsiteY19" fmla="*/ 1315844 h 2877015"/>
              <a:gd name="connsiteX20" fmla="*/ 769434 w 2821258"/>
              <a:gd name="connsiteY20" fmla="*/ 1427356 h 2877015"/>
              <a:gd name="connsiteX21" fmla="*/ 747131 w 2821258"/>
              <a:gd name="connsiteY21" fmla="*/ 1661532 h 2877015"/>
              <a:gd name="connsiteX22" fmla="*/ 345687 w 2821258"/>
              <a:gd name="connsiteY22" fmla="*/ 1973766 h 2877015"/>
              <a:gd name="connsiteX23" fmla="*/ 457200 w 2821258"/>
              <a:gd name="connsiteY23" fmla="*/ 1906859 h 2877015"/>
              <a:gd name="connsiteX24" fmla="*/ 379141 w 2821258"/>
              <a:gd name="connsiteY24" fmla="*/ 2051825 h 2877015"/>
              <a:gd name="connsiteX25" fmla="*/ 301083 w 2821258"/>
              <a:gd name="connsiteY25" fmla="*/ 2174488 h 2877015"/>
              <a:gd name="connsiteX26" fmla="*/ 301083 w 2821258"/>
              <a:gd name="connsiteY26" fmla="*/ 2174488 h 2877015"/>
              <a:gd name="connsiteX27" fmla="*/ 245327 w 2821258"/>
              <a:gd name="connsiteY27" fmla="*/ 2241395 h 2877015"/>
              <a:gd name="connsiteX28" fmla="*/ 234175 w 2821258"/>
              <a:gd name="connsiteY28" fmla="*/ 2330605 h 2877015"/>
              <a:gd name="connsiteX29" fmla="*/ 234175 w 2821258"/>
              <a:gd name="connsiteY29" fmla="*/ 2330605 h 2877015"/>
              <a:gd name="connsiteX30" fmla="*/ 144966 w 2821258"/>
              <a:gd name="connsiteY30" fmla="*/ 2419815 h 2877015"/>
              <a:gd name="connsiteX31" fmla="*/ 66907 w 2821258"/>
              <a:gd name="connsiteY31" fmla="*/ 2464420 h 2877015"/>
              <a:gd name="connsiteX32" fmla="*/ 55756 w 2821258"/>
              <a:gd name="connsiteY32" fmla="*/ 2553629 h 2877015"/>
              <a:gd name="connsiteX33" fmla="*/ 44605 w 2821258"/>
              <a:gd name="connsiteY33" fmla="*/ 2754351 h 2877015"/>
              <a:gd name="connsiteX0" fmla="*/ 0 w 2821258"/>
              <a:gd name="connsiteY0" fmla="*/ 2877015 h 2877015"/>
              <a:gd name="connsiteX1" fmla="*/ 55756 w 2821258"/>
              <a:gd name="connsiteY1" fmla="*/ 2698595 h 2877015"/>
              <a:gd name="connsiteX2" fmla="*/ 1349297 w 2821258"/>
              <a:gd name="connsiteY2" fmla="*/ 2698595 h 2877015"/>
              <a:gd name="connsiteX3" fmla="*/ 1304692 w 2821258"/>
              <a:gd name="connsiteY3" fmla="*/ 2230244 h 2877015"/>
              <a:gd name="connsiteX4" fmla="*/ 1471961 w 2821258"/>
              <a:gd name="connsiteY4" fmla="*/ 2096429 h 2877015"/>
              <a:gd name="connsiteX5" fmla="*/ 1683834 w 2821258"/>
              <a:gd name="connsiteY5" fmla="*/ 2040673 h 2877015"/>
              <a:gd name="connsiteX6" fmla="*/ 2821258 w 2821258"/>
              <a:gd name="connsiteY6" fmla="*/ 0 h 2877015"/>
              <a:gd name="connsiteX7" fmla="*/ 2821258 w 2821258"/>
              <a:gd name="connsiteY7" fmla="*/ 156117 h 2877015"/>
              <a:gd name="connsiteX8" fmla="*/ 2687444 w 2821258"/>
              <a:gd name="connsiteY8" fmla="*/ 133815 h 2877015"/>
              <a:gd name="connsiteX9" fmla="*/ 2598234 w 2821258"/>
              <a:gd name="connsiteY9" fmla="*/ 189571 h 2877015"/>
              <a:gd name="connsiteX10" fmla="*/ 2486722 w 2821258"/>
              <a:gd name="connsiteY10" fmla="*/ 223025 h 2877015"/>
              <a:gd name="connsiteX11" fmla="*/ 2430966 w 2821258"/>
              <a:gd name="connsiteY11" fmla="*/ 178420 h 2877015"/>
              <a:gd name="connsiteX12" fmla="*/ 2397512 w 2821258"/>
              <a:gd name="connsiteY12" fmla="*/ 211873 h 2877015"/>
              <a:gd name="connsiteX13" fmla="*/ 1851102 w 2821258"/>
              <a:gd name="connsiteY13" fmla="*/ 501805 h 2877015"/>
              <a:gd name="connsiteX14" fmla="*/ 1382751 w 2821258"/>
              <a:gd name="connsiteY14" fmla="*/ 624468 h 2877015"/>
              <a:gd name="connsiteX15" fmla="*/ 1315844 w 2821258"/>
              <a:gd name="connsiteY15" fmla="*/ 680225 h 2877015"/>
              <a:gd name="connsiteX16" fmla="*/ 1182029 w 2821258"/>
              <a:gd name="connsiteY16" fmla="*/ 1003610 h 2877015"/>
              <a:gd name="connsiteX17" fmla="*/ 869795 w 2821258"/>
              <a:gd name="connsiteY17" fmla="*/ 1170878 h 2877015"/>
              <a:gd name="connsiteX18" fmla="*/ 847492 w 2821258"/>
              <a:gd name="connsiteY18" fmla="*/ 1315844 h 2877015"/>
              <a:gd name="connsiteX19" fmla="*/ 769434 w 2821258"/>
              <a:gd name="connsiteY19" fmla="*/ 1427356 h 2877015"/>
              <a:gd name="connsiteX20" fmla="*/ 747131 w 2821258"/>
              <a:gd name="connsiteY20" fmla="*/ 1661532 h 2877015"/>
              <a:gd name="connsiteX21" fmla="*/ 345687 w 2821258"/>
              <a:gd name="connsiteY21" fmla="*/ 1973766 h 2877015"/>
              <a:gd name="connsiteX22" fmla="*/ 457200 w 2821258"/>
              <a:gd name="connsiteY22" fmla="*/ 1906859 h 2877015"/>
              <a:gd name="connsiteX23" fmla="*/ 379141 w 2821258"/>
              <a:gd name="connsiteY23" fmla="*/ 2051825 h 2877015"/>
              <a:gd name="connsiteX24" fmla="*/ 301083 w 2821258"/>
              <a:gd name="connsiteY24" fmla="*/ 2174488 h 2877015"/>
              <a:gd name="connsiteX25" fmla="*/ 301083 w 2821258"/>
              <a:gd name="connsiteY25" fmla="*/ 2174488 h 2877015"/>
              <a:gd name="connsiteX26" fmla="*/ 245327 w 2821258"/>
              <a:gd name="connsiteY26" fmla="*/ 2241395 h 2877015"/>
              <a:gd name="connsiteX27" fmla="*/ 234175 w 2821258"/>
              <a:gd name="connsiteY27" fmla="*/ 2330605 h 2877015"/>
              <a:gd name="connsiteX28" fmla="*/ 234175 w 2821258"/>
              <a:gd name="connsiteY28" fmla="*/ 2330605 h 2877015"/>
              <a:gd name="connsiteX29" fmla="*/ 144966 w 2821258"/>
              <a:gd name="connsiteY29" fmla="*/ 2419815 h 2877015"/>
              <a:gd name="connsiteX30" fmla="*/ 66907 w 2821258"/>
              <a:gd name="connsiteY30" fmla="*/ 2464420 h 2877015"/>
              <a:gd name="connsiteX31" fmla="*/ 55756 w 2821258"/>
              <a:gd name="connsiteY31" fmla="*/ 2553629 h 2877015"/>
              <a:gd name="connsiteX32" fmla="*/ 44605 w 2821258"/>
              <a:gd name="connsiteY32" fmla="*/ 2754351 h 2877015"/>
              <a:gd name="connsiteX0" fmla="*/ 0 w 2821258"/>
              <a:gd name="connsiteY0" fmla="*/ 2877015 h 2877015"/>
              <a:gd name="connsiteX1" fmla="*/ 55756 w 2821258"/>
              <a:gd name="connsiteY1" fmla="*/ 2698595 h 2877015"/>
              <a:gd name="connsiteX2" fmla="*/ 1349297 w 2821258"/>
              <a:gd name="connsiteY2" fmla="*/ 2698595 h 2877015"/>
              <a:gd name="connsiteX3" fmla="*/ 1304692 w 2821258"/>
              <a:gd name="connsiteY3" fmla="*/ 2230244 h 2877015"/>
              <a:gd name="connsiteX4" fmla="*/ 1471961 w 2821258"/>
              <a:gd name="connsiteY4" fmla="*/ 2096429 h 2877015"/>
              <a:gd name="connsiteX5" fmla="*/ 1683834 w 2821258"/>
              <a:gd name="connsiteY5" fmla="*/ 2040673 h 2877015"/>
              <a:gd name="connsiteX6" fmla="*/ 2821258 w 2821258"/>
              <a:gd name="connsiteY6" fmla="*/ 0 h 2877015"/>
              <a:gd name="connsiteX7" fmla="*/ 2687444 w 2821258"/>
              <a:gd name="connsiteY7" fmla="*/ 133815 h 2877015"/>
              <a:gd name="connsiteX8" fmla="*/ 2598234 w 2821258"/>
              <a:gd name="connsiteY8" fmla="*/ 189571 h 2877015"/>
              <a:gd name="connsiteX9" fmla="*/ 2486722 w 2821258"/>
              <a:gd name="connsiteY9" fmla="*/ 223025 h 2877015"/>
              <a:gd name="connsiteX10" fmla="*/ 2430966 w 2821258"/>
              <a:gd name="connsiteY10" fmla="*/ 178420 h 2877015"/>
              <a:gd name="connsiteX11" fmla="*/ 2397512 w 2821258"/>
              <a:gd name="connsiteY11" fmla="*/ 211873 h 2877015"/>
              <a:gd name="connsiteX12" fmla="*/ 1851102 w 2821258"/>
              <a:gd name="connsiteY12" fmla="*/ 501805 h 2877015"/>
              <a:gd name="connsiteX13" fmla="*/ 1382751 w 2821258"/>
              <a:gd name="connsiteY13" fmla="*/ 624468 h 2877015"/>
              <a:gd name="connsiteX14" fmla="*/ 1315844 w 2821258"/>
              <a:gd name="connsiteY14" fmla="*/ 680225 h 2877015"/>
              <a:gd name="connsiteX15" fmla="*/ 1182029 w 2821258"/>
              <a:gd name="connsiteY15" fmla="*/ 1003610 h 2877015"/>
              <a:gd name="connsiteX16" fmla="*/ 869795 w 2821258"/>
              <a:gd name="connsiteY16" fmla="*/ 1170878 h 2877015"/>
              <a:gd name="connsiteX17" fmla="*/ 847492 w 2821258"/>
              <a:gd name="connsiteY17" fmla="*/ 1315844 h 2877015"/>
              <a:gd name="connsiteX18" fmla="*/ 769434 w 2821258"/>
              <a:gd name="connsiteY18" fmla="*/ 1427356 h 2877015"/>
              <a:gd name="connsiteX19" fmla="*/ 747131 w 2821258"/>
              <a:gd name="connsiteY19" fmla="*/ 1661532 h 2877015"/>
              <a:gd name="connsiteX20" fmla="*/ 345687 w 2821258"/>
              <a:gd name="connsiteY20" fmla="*/ 1973766 h 2877015"/>
              <a:gd name="connsiteX21" fmla="*/ 457200 w 2821258"/>
              <a:gd name="connsiteY21" fmla="*/ 1906859 h 2877015"/>
              <a:gd name="connsiteX22" fmla="*/ 379141 w 2821258"/>
              <a:gd name="connsiteY22" fmla="*/ 2051825 h 2877015"/>
              <a:gd name="connsiteX23" fmla="*/ 301083 w 2821258"/>
              <a:gd name="connsiteY23" fmla="*/ 2174488 h 2877015"/>
              <a:gd name="connsiteX24" fmla="*/ 301083 w 2821258"/>
              <a:gd name="connsiteY24" fmla="*/ 2174488 h 2877015"/>
              <a:gd name="connsiteX25" fmla="*/ 245327 w 2821258"/>
              <a:gd name="connsiteY25" fmla="*/ 2241395 h 2877015"/>
              <a:gd name="connsiteX26" fmla="*/ 234175 w 2821258"/>
              <a:gd name="connsiteY26" fmla="*/ 2330605 h 2877015"/>
              <a:gd name="connsiteX27" fmla="*/ 234175 w 2821258"/>
              <a:gd name="connsiteY27" fmla="*/ 2330605 h 2877015"/>
              <a:gd name="connsiteX28" fmla="*/ 144966 w 2821258"/>
              <a:gd name="connsiteY28" fmla="*/ 2419815 h 2877015"/>
              <a:gd name="connsiteX29" fmla="*/ 66907 w 2821258"/>
              <a:gd name="connsiteY29" fmla="*/ 2464420 h 2877015"/>
              <a:gd name="connsiteX30" fmla="*/ 55756 w 2821258"/>
              <a:gd name="connsiteY30" fmla="*/ 2553629 h 2877015"/>
              <a:gd name="connsiteX31" fmla="*/ 44605 w 2821258"/>
              <a:gd name="connsiteY31" fmla="*/ 2754351 h 2877015"/>
              <a:gd name="connsiteX0" fmla="*/ 0 w 2687444"/>
              <a:gd name="connsiteY0" fmla="*/ 2743200 h 2743200"/>
              <a:gd name="connsiteX1" fmla="*/ 55756 w 2687444"/>
              <a:gd name="connsiteY1" fmla="*/ 2564780 h 2743200"/>
              <a:gd name="connsiteX2" fmla="*/ 1349297 w 2687444"/>
              <a:gd name="connsiteY2" fmla="*/ 2564780 h 2743200"/>
              <a:gd name="connsiteX3" fmla="*/ 1304692 w 2687444"/>
              <a:gd name="connsiteY3" fmla="*/ 2096429 h 2743200"/>
              <a:gd name="connsiteX4" fmla="*/ 1471961 w 2687444"/>
              <a:gd name="connsiteY4" fmla="*/ 1962614 h 2743200"/>
              <a:gd name="connsiteX5" fmla="*/ 1683834 w 2687444"/>
              <a:gd name="connsiteY5" fmla="*/ 1906858 h 2743200"/>
              <a:gd name="connsiteX6" fmla="*/ 2687444 w 2687444"/>
              <a:gd name="connsiteY6" fmla="*/ 0 h 2743200"/>
              <a:gd name="connsiteX7" fmla="*/ 2598234 w 2687444"/>
              <a:gd name="connsiteY7" fmla="*/ 55756 h 2743200"/>
              <a:gd name="connsiteX8" fmla="*/ 2486722 w 2687444"/>
              <a:gd name="connsiteY8" fmla="*/ 89210 h 2743200"/>
              <a:gd name="connsiteX9" fmla="*/ 2430966 w 2687444"/>
              <a:gd name="connsiteY9" fmla="*/ 44605 h 2743200"/>
              <a:gd name="connsiteX10" fmla="*/ 2397512 w 2687444"/>
              <a:gd name="connsiteY10" fmla="*/ 78058 h 2743200"/>
              <a:gd name="connsiteX11" fmla="*/ 1851102 w 2687444"/>
              <a:gd name="connsiteY11" fmla="*/ 367990 h 2743200"/>
              <a:gd name="connsiteX12" fmla="*/ 1382751 w 2687444"/>
              <a:gd name="connsiteY12" fmla="*/ 490653 h 2743200"/>
              <a:gd name="connsiteX13" fmla="*/ 1315844 w 2687444"/>
              <a:gd name="connsiteY13" fmla="*/ 546410 h 2743200"/>
              <a:gd name="connsiteX14" fmla="*/ 1182029 w 2687444"/>
              <a:gd name="connsiteY14" fmla="*/ 869795 h 2743200"/>
              <a:gd name="connsiteX15" fmla="*/ 869795 w 2687444"/>
              <a:gd name="connsiteY15" fmla="*/ 1037063 h 2743200"/>
              <a:gd name="connsiteX16" fmla="*/ 847492 w 2687444"/>
              <a:gd name="connsiteY16" fmla="*/ 1182029 h 2743200"/>
              <a:gd name="connsiteX17" fmla="*/ 769434 w 2687444"/>
              <a:gd name="connsiteY17" fmla="*/ 1293541 h 2743200"/>
              <a:gd name="connsiteX18" fmla="*/ 747131 w 2687444"/>
              <a:gd name="connsiteY18" fmla="*/ 1527717 h 2743200"/>
              <a:gd name="connsiteX19" fmla="*/ 345687 w 2687444"/>
              <a:gd name="connsiteY19" fmla="*/ 1839951 h 2743200"/>
              <a:gd name="connsiteX20" fmla="*/ 457200 w 2687444"/>
              <a:gd name="connsiteY20" fmla="*/ 1773044 h 2743200"/>
              <a:gd name="connsiteX21" fmla="*/ 379141 w 2687444"/>
              <a:gd name="connsiteY21" fmla="*/ 1918010 h 2743200"/>
              <a:gd name="connsiteX22" fmla="*/ 301083 w 2687444"/>
              <a:gd name="connsiteY22" fmla="*/ 2040673 h 2743200"/>
              <a:gd name="connsiteX23" fmla="*/ 301083 w 2687444"/>
              <a:gd name="connsiteY23" fmla="*/ 2040673 h 2743200"/>
              <a:gd name="connsiteX24" fmla="*/ 245327 w 2687444"/>
              <a:gd name="connsiteY24" fmla="*/ 2107580 h 2743200"/>
              <a:gd name="connsiteX25" fmla="*/ 234175 w 2687444"/>
              <a:gd name="connsiteY25" fmla="*/ 2196790 h 2743200"/>
              <a:gd name="connsiteX26" fmla="*/ 234175 w 2687444"/>
              <a:gd name="connsiteY26" fmla="*/ 2196790 h 2743200"/>
              <a:gd name="connsiteX27" fmla="*/ 144966 w 2687444"/>
              <a:gd name="connsiteY27" fmla="*/ 2286000 h 2743200"/>
              <a:gd name="connsiteX28" fmla="*/ 66907 w 2687444"/>
              <a:gd name="connsiteY28" fmla="*/ 2330605 h 2743200"/>
              <a:gd name="connsiteX29" fmla="*/ 55756 w 2687444"/>
              <a:gd name="connsiteY29" fmla="*/ 2419814 h 2743200"/>
              <a:gd name="connsiteX30" fmla="*/ 44605 w 2687444"/>
              <a:gd name="connsiteY30" fmla="*/ 2620536 h 2743200"/>
              <a:gd name="connsiteX0" fmla="*/ 0 w 2598234"/>
              <a:gd name="connsiteY0" fmla="*/ 2698595 h 2698595"/>
              <a:gd name="connsiteX1" fmla="*/ 55756 w 2598234"/>
              <a:gd name="connsiteY1" fmla="*/ 2520175 h 2698595"/>
              <a:gd name="connsiteX2" fmla="*/ 1349297 w 2598234"/>
              <a:gd name="connsiteY2" fmla="*/ 2520175 h 2698595"/>
              <a:gd name="connsiteX3" fmla="*/ 1304692 w 2598234"/>
              <a:gd name="connsiteY3" fmla="*/ 2051824 h 2698595"/>
              <a:gd name="connsiteX4" fmla="*/ 1471961 w 2598234"/>
              <a:gd name="connsiteY4" fmla="*/ 1918009 h 2698595"/>
              <a:gd name="connsiteX5" fmla="*/ 1683834 w 2598234"/>
              <a:gd name="connsiteY5" fmla="*/ 1862253 h 2698595"/>
              <a:gd name="connsiteX6" fmla="*/ 2598234 w 2598234"/>
              <a:gd name="connsiteY6" fmla="*/ 11151 h 2698595"/>
              <a:gd name="connsiteX7" fmla="*/ 2486722 w 2598234"/>
              <a:gd name="connsiteY7" fmla="*/ 44605 h 2698595"/>
              <a:gd name="connsiteX8" fmla="*/ 2430966 w 2598234"/>
              <a:gd name="connsiteY8" fmla="*/ 0 h 2698595"/>
              <a:gd name="connsiteX9" fmla="*/ 2397512 w 2598234"/>
              <a:gd name="connsiteY9" fmla="*/ 33453 h 2698595"/>
              <a:gd name="connsiteX10" fmla="*/ 1851102 w 2598234"/>
              <a:gd name="connsiteY10" fmla="*/ 323385 h 2698595"/>
              <a:gd name="connsiteX11" fmla="*/ 1382751 w 2598234"/>
              <a:gd name="connsiteY11" fmla="*/ 446048 h 2698595"/>
              <a:gd name="connsiteX12" fmla="*/ 1315844 w 2598234"/>
              <a:gd name="connsiteY12" fmla="*/ 501805 h 2698595"/>
              <a:gd name="connsiteX13" fmla="*/ 1182029 w 2598234"/>
              <a:gd name="connsiteY13" fmla="*/ 825190 h 2698595"/>
              <a:gd name="connsiteX14" fmla="*/ 869795 w 2598234"/>
              <a:gd name="connsiteY14" fmla="*/ 992458 h 2698595"/>
              <a:gd name="connsiteX15" fmla="*/ 847492 w 2598234"/>
              <a:gd name="connsiteY15" fmla="*/ 1137424 h 2698595"/>
              <a:gd name="connsiteX16" fmla="*/ 769434 w 2598234"/>
              <a:gd name="connsiteY16" fmla="*/ 1248936 h 2698595"/>
              <a:gd name="connsiteX17" fmla="*/ 747131 w 2598234"/>
              <a:gd name="connsiteY17" fmla="*/ 1483112 h 2698595"/>
              <a:gd name="connsiteX18" fmla="*/ 345687 w 2598234"/>
              <a:gd name="connsiteY18" fmla="*/ 1795346 h 2698595"/>
              <a:gd name="connsiteX19" fmla="*/ 457200 w 2598234"/>
              <a:gd name="connsiteY19" fmla="*/ 1728439 h 2698595"/>
              <a:gd name="connsiteX20" fmla="*/ 379141 w 2598234"/>
              <a:gd name="connsiteY20" fmla="*/ 1873405 h 2698595"/>
              <a:gd name="connsiteX21" fmla="*/ 301083 w 2598234"/>
              <a:gd name="connsiteY21" fmla="*/ 1996068 h 2698595"/>
              <a:gd name="connsiteX22" fmla="*/ 301083 w 2598234"/>
              <a:gd name="connsiteY22" fmla="*/ 1996068 h 2698595"/>
              <a:gd name="connsiteX23" fmla="*/ 245327 w 2598234"/>
              <a:gd name="connsiteY23" fmla="*/ 2062975 h 2698595"/>
              <a:gd name="connsiteX24" fmla="*/ 234175 w 2598234"/>
              <a:gd name="connsiteY24" fmla="*/ 2152185 h 2698595"/>
              <a:gd name="connsiteX25" fmla="*/ 234175 w 2598234"/>
              <a:gd name="connsiteY25" fmla="*/ 2152185 h 2698595"/>
              <a:gd name="connsiteX26" fmla="*/ 144966 w 2598234"/>
              <a:gd name="connsiteY26" fmla="*/ 2241395 h 2698595"/>
              <a:gd name="connsiteX27" fmla="*/ 66907 w 2598234"/>
              <a:gd name="connsiteY27" fmla="*/ 2286000 h 2698595"/>
              <a:gd name="connsiteX28" fmla="*/ 55756 w 2598234"/>
              <a:gd name="connsiteY28" fmla="*/ 2375209 h 2698595"/>
              <a:gd name="connsiteX29" fmla="*/ 44605 w 2598234"/>
              <a:gd name="connsiteY29" fmla="*/ 2575931 h 2698595"/>
              <a:gd name="connsiteX0" fmla="*/ 0 w 2486722"/>
              <a:gd name="connsiteY0" fmla="*/ 2698595 h 2698595"/>
              <a:gd name="connsiteX1" fmla="*/ 55756 w 2486722"/>
              <a:gd name="connsiteY1" fmla="*/ 2520175 h 2698595"/>
              <a:gd name="connsiteX2" fmla="*/ 1349297 w 2486722"/>
              <a:gd name="connsiteY2" fmla="*/ 2520175 h 2698595"/>
              <a:gd name="connsiteX3" fmla="*/ 1304692 w 2486722"/>
              <a:gd name="connsiteY3" fmla="*/ 2051824 h 2698595"/>
              <a:gd name="connsiteX4" fmla="*/ 1471961 w 2486722"/>
              <a:gd name="connsiteY4" fmla="*/ 1918009 h 2698595"/>
              <a:gd name="connsiteX5" fmla="*/ 1683834 w 2486722"/>
              <a:gd name="connsiteY5" fmla="*/ 1862253 h 2698595"/>
              <a:gd name="connsiteX6" fmla="*/ 2486722 w 2486722"/>
              <a:gd name="connsiteY6" fmla="*/ 44605 h 2698595"/>
              <a:gd name="connsiteX7" fmla="*/ 2430966 w 2486722"/>
              <a:gd name="connsiteY7" fmla="*/ 0 h 2698595"/>
              <a:gd name="connsiteX8" fmla="*/ 2397512 w 2486722"/>
              <a:gd name="connsiteY8" fmla="*/ 33453 h 2698595"/>
              <a:gd name="connsiteX9" fmla="*/ 1851102 w 2486722"/>
              <a:gd name="connsiteY9" fmla="*/ 323385 h 2698595"/>
              <a:gd name="connsiteX10" fmla="*/ 1382751 w 2486722"/>
              <a:gd name="connsiteY10" fmla="*/ 446048 h 2698595"/>
              <a:gd name="connsiteX11" fmla="*/ 1315844 w 2486722"/>
              <a:gd name="connsiteY11" fmla="*/ 501805 h 2698595"/>
              <a:gd name="connsiteX12" fmla="*/ 1182029 w 2486722"/>
              <a:gd name="connsiteY12" fmla="*/ 825190 h 2698595"/>
              <a:gd name="connsiteX13" fmla="*/ 869795 w 2486722"/>
              <a:gd name="connsiteY13" fmla="*/ 992458 h 2698595"/>
              <a:gd name="connsiteX14" fmla="*/ 847492 w 2486722"/>
              <a:gd name="connsiteY14" fmla="*/ 1137424 h 2698595"/>
              <a:gd name="connsiteX15" fmla="*/ 769434 w 2486722"/>
              <a:gd name="connsiteY15" fmla="*/ 1248936 h 2698595"/>
              <a:gd name="connsiteX16" fmla="*/ 747131 w 2486722"/>
              <a:gd name="connsiteY16" fmla="*/ 1483112 h 2698595"/>
              <a:gd name="connsiteX17" fmla="*/ 345687 w 2486722"/>
              <a:gd name="connsiteY17" fmla="*/ 1795346 h 2698595"/>
              <a:gd name="connsiteX18" fmla="*/ 457200 w 2486722"/>
              <a:gd name="connsiteY18" fmla="*/ 1728439 h 2698595"/>
              <a:gd name="connsiteX19" fmla="*/ 379141 w 2486722"/>
              <a:gd name="connsiteY19" fmla="*/ 1873405 h 2698595"/>
              <a:gd name="connsiteX20" fmla="*/ 301083 w 2486722"/>
              <a:gd name="connsiteY20" fmla="*/ 1996068 h 2698595"/>
              <a:gd name="connsiteX21" fmla="*/ 301083 w 2486722"/>
              <a:gd name="connsiteY21" fmla="*/ 1996068 h 2698595"/>
              <a:gd name="connsiteX22" fmla="*/ 245327 w 2486722"/>
              <a:gd name="connsiteY22" fmla="*/ 2062975 h 2698595"/>
              <a:gd name="connsiteX23" fmla="*/ 234175 w 2486722"/>
              <a:gd name="connsiteY23" fmla="*/ 2152185 h 2698595"/>
              <a:gd name="connsiteX24" fmla="*/ 234175 w 2486722"/>
              <a:gd name="connsiteY24" fmla="*/ 2152185 h 2698595"/>
              <a:gd name="connsiteX25" fmla="*/ 144966 w 2486722"/>
              <a:gd name="connsiteY25" fmla="*/ 2241395 h 2698595"/>
              <a:gd name="connsiteX26" fmla="*/ 66907 w 2486722"/>
              <a:gd name="connsiteY26" fmla="*/ 2286000 h 2698595"/>
              <a:gd name="connsiteX27" fmla="*/ 55756 w 2486722"/>
              <a:gd name="connsiteY27" fmla="*/ 2375209 h 2698595"/>
              <a:gd name="connsiteX28" fmla="*/ 44605 w 2486722"/>
              <a:gd name="connsiteY28" fmla="*/ 2575931 h 2698595"/>
              <a:gd name="connsiteX0" fmla="*/ 0 w 2430966"/>
              <a:gd name="connsiteY0" fmla="*/ 2698595 h 2698595"/>
              <a:gd name="connsiteX1" fmla="*/ 55756 w 2430966"/>
              <a:gd name="connsiteY1" fmla="*/ 2520175 h 2698595"/>
              <a:gd name="connsiteX2" fmla="*/ 1349297 w 2430966"/>
              <a:gd name="connsiteY2" fmla="*/ 2520175 h 2698595"/>
              <a:gd name="connsiteX3" fmla="*/ 1304692 w 2430966"/>
              <a:gd name="connsiteY3" fmla="*/ 2051824 h 2698595"/>
              <a:gd name="connsiteX4" fmla="*/ 1471961 w 2430966"/>
              <a:gd name="connsiteY4" fmla="*/ 1918009 h 2698595"/>
              <a:gd name="connsiteX5" fmla="*/ 1683834 w 2430966"/>
              <a:gd name="connsiteY5" fmla="*/ 1862253 h 2698595"/>
              <a:gd name="connsiteX6" fmla="*/ 2430966 w 2430966"/>
              <a:gd name="connsiteY6" fmla="*/ 0 h 2698595"/>
              <a:gd name="connsiteX7" fmla="*/ 2397512 w 2430966"/>
              <a:gd name="connsiteY7" fmla="*/ 33453 h 2698595"/>
              <a:gd name="connsiteX8" fmla="*/ 1851102 w 2430966"/>
              <a:gd name="connsiteY8" fmla="*/ 323385 h 2698595"/>
              <a:gd name="connsiteX9" fmla="*/ 1382751 w 2430966"/>
              <a:gd name="connsiteY9" fmla="*/ 446048 h 2698595"/>
              <a:gd name="connsiteX10" fmla="*/ 1315844 w 2430966"/>
              <a:gd name="connsiteY10" fmla="*/ 501805 h 2698595"/>
              <a:gd name="connsiteX11" fmla="*/ 1182029 w 2430966"/>
              <a:gd name="connsiteY11" fmla="*/ 825190 h 2698595"/>
              <a:gd name="connsiteX12" fmla="*/ 869795 w 2430966"/>
              <a:gd name="connsiteY12" fmla="*/ 992458 h 2698595"/>
              <a:gd name="connsiteX13" fmla="*/ 847492 w 2430966"/>
              <a:gd name="connsiteY13" fmla="*/ 1137424 h 2698595"/>
              <a:gd name="connsiteX14" fmla="*/ 769434 w 2430966"/>
              <a:gd name="connsiteY14" fmla="*/ 1248936 h 2698595"/>
              <a:gd name="connsiteX15" fmla="*/ 747131 w 2430966"/>
              <a:gd name="connsiteY15" fmla="*/ 1483112 h 2698595"/>
              <a:gd name="connsiteX16" fmla="*/ 345687 w 2430966"/>
              <a:gd name="connsiteY16" fmla="*/ 1795346 h 2698595"/>
              <a:gd name="connsiteX17" fmla="*/ 457200 w 2430966"/>
              <a:gd name="connsiteY17" fmla="*/ 1728439 h 2698595"/>
              <a:gd name="connsiteX18" fmla="*/ 379141 w 2430966"/>
              <a:gd name="connsiteY18" fmla="*/ 1873405 h 2698595"/>
              <a:gd name="connsiteX19" fmla="*/ 301083 w 2430966"/>
              <a:gd name="connsiteY19" fmla="*/ 1996068 h 2698595"/>
              <a:gd name="connsiteX20" fmla="*/ 301083 w 2430966"/>
              <a:gd name="connsiteY20" fmla="*/ 1996068 h 2698595"/>
              <a:gd name="connsiteX21" fmla="*/ 245327 w 2430966"/>
              <a:gd name="connsiteY21" fmla="*/ 2062975 h 2698595"/>
              <a:gd name="connsiteX22" fmla="*/ 234175 w 2430966"/>
              <a:gd name="connsiteY22" fmla="*/ 2152185 h 2698595"/>
              <a:gd name="connsiteX23" fmla="*/ 234175 w 2430966"/>
              <a:gd name="connsiteY23" fmla="*/ 2152185 h 2698595"/>
              <a:gd name="connsiteX24" fmla="*/ 144966 w 2430966"/>
              <a:gd name="connsiteY24" fmla="*/ 2241395 h 2698595"/>
              <a:gd name="connsiteX25" fmla="*/ 66907 w 2430966"/>
              <a:gd name="connsiteY25" fmla="*/ 2286000 h 2698595"/>
              <a:gd name="connsiteX26" fmla="*/ 55756 w 2430966"/>
              <a:gd name="connsiteY26" fmla="*/ 2375209 h 2698595"/>
              <a:gd name="connsiteX27" fmla="*/ 44605 w 2430966"/>
              <a:gd name="connsiteY27" fmla="*/ 2575931 h 2698595"/>
              <a:gd name="connsiteX0" fmla="*/ 0 w 2430966"/>
              <a:gd name="connsiteY0" fmla="*/ 2698595 h 2698595"/>
              <a:gd name="connsiteX1" fmla="*/ 55756 w 2430966"/>
              <a:gd name="connsiteY1" fmla="*/ 2520175 h 2698595"/>
              <a:gd name="connsiteX2" fmla="*/ 1349297 w 2430966"/>
              <a:gd name="connsiteY2" fmla="*/ 2520175 h 2698595"/>
              <a:gd name="connsiteX3" fmla="*/ 1304692 w 2430966"/>
              <a:gd name="connsiteY3" fmla="*/ 2051824 h 2698595"/>
              <a:gd name="connsiteX4" fmla="*/ 1471961 w 2430966"/>
              <a:gd name="connsiteY4" fmla="*/ 1918009 h 2698595"/>
              <a:gd name="connsiteX5" fmla="*/ 1683834 w 2430966"/>
              <a:gd name="connsiteY5" fmla="*/ 1862253 h 2698595"/>
              <a:gd name="connsiteX6" fmla="*/ 2430966 w 2430966"/>
              <a:gd name="connsiteY6" fmla="*/ 0 h 2698595"/>
              <a:gd name="connsiteX7" fmla="*/ 1851102 w 2430966"/>
              <a:gd name="connsiteY7" fmla="*/ 323385 h 2698595"/>
              <a:gd name="connsiteX8" fmla="*/ 1382751 w 2430966"/>
              <a:gd name="connsiteY8" fmla="*/ 446048 h 2698595"/>
              <a:gd name="connsiteX9" fmla="*/ 1315844 w 2430966"/>
              <a:gd name="connsiteY9" fmla="*/ 501805 h 2698595"/>
              <a:gd name="connsiteX10" fmla="*/ 1182029 w 2430966"/>
              <a:gd name="connsiteY10" fmla="*/ 825190 h 2698595"/>
              <a:gd name="connsiteX11" fmla="*/ 869795 w 2430966"/>
              <a:gd name="connsiteY11" fmla="*/ 992458 h 2698595"/>
              <a:gd name="connsiteX12" fmla="*/ 847492 w 2430966"/>
              <a:gd name="connsiteY12" fmla="*/ 1137424 h 2698595"/>
              <a:gd name="connsiteX13" fmla="*/ 769434 w 2430966"/>
              <a:gd name="connsiteY13" fmla="*/ 1248936 h 2698595"/>
              <a:gd name="connsiteX14" fmla="*/ 747131 w 2430966"/>
              <a:gd name="connsiteY14" fmla="*/ 1483112 h 2698595"/>
              <a:gd name="connsiteX15" fmla="*/ 345687 w 2430966"/>
              <a:gd name="connsiteY15" fmla="*/ 1795346 h 2698595"/>
              <a:gd name="connsiteX16" fmla="*/ 457200 w 2430966"/>
              <a:gd name="connsiteY16" fmla="*/ 1728439 h 2698595"/>
              <a:gd name="connsiteX17" fmla="*/ 379141 w 2430966"/>
              <a:gd name="connsiteY17" fmla="*/ 1873405 h 2698595"/>
              <a:gd name="connsiteX18" fmla="*/ 301083 w 2430966"/>
              <a:gd name="connsiteY18" fmla="*/ 1996068 h 2698595"/>
              <a:gd name="connsiteX19" fmla="*/ 301083 w 2430966"/>
              <a:gd name="connsiteY19" fmla="*/ 1996068 h 2698595"/>
              <a:gd name="connsiteX20" fmla="*/ 245327 w 2430966"/>
              <a:gd name="connsiteY20" fmla="*/ 2062975 h 2698595"/>
              <a:gd name="connsiteX21" fmla="*/ 234175 w 2430966"/>
              <a:gd name="connsiteY21" fmla="*/ 2152185 h 2698595"/>
              <a:gd name="connsiteX22" fmla="*/ 234175 w 2430966"/>
              <a:gd name="connsiteY22" fmla="*/ 2152185 h 2698595"/>
              <a:gd name="connsiteX23" fmla="*/ 144966 w 2430966"/>
              <a:gd name="connsiteY23" fmla="*/ 2241395 h 2698595"/>
              <a:gd name="connsiteX24" fmla="*/ 66907 w 2430966"/>
              <a:gd name="connsiteY24" fmla="*/ 2286000 h 2698595"/>
              <a:gd name="connsiteX25" fmla="*/ 55756 w 2430966"/>
              <a:gd name="connsiteY25" fmla="*/ 2375209 h 2698595"/>
              <a:gd name="connsiteX26" fmla="*/ 44605 w 2430966"/>
              <a:gd name="connsiteY26" fmla="*/ 2575931 h 2698595"/>
              <a:gd name="connsiteX0" fmla="*/ 0 w 1851102"/>
              <a:gd name="connsiteY0" fmla="*/ 2375210 h 2375210"/>
              <a:gd name="connsiteX1" fmla="*/ 55756 w 1851102"/>
              <a:gd name="connsiteY1" fmla="*/ 2196790 h 2375210"/>
              <a:gd name="connsiteX2" fmla="*/ 1349297 w 1851102"/>
              <a:gd name="connsiteY2" fmla="*/ 2196790 h 2375210"/>
              <a:gd name="connsiteX3" fmla="*/ 1304692 w 1851102"/>
              <a:gd name="connsiteY3" fmla="*/ 1728439 h 2375210"/>
              <a:gd name="connsiteX4" fmla="*/ 1471961 w 1851102"/>
              <a:gd name="connsiteY4" fmla="*/ 1594624 h 2375210"/>
              <a:gd name="connsiteX5" fmla="*/ 1683834 w 1851102"/>
              <a:gd name="connsiteY5" fmla="*/ 1538868 h 2375210"/>
              <a:gd name="connsiteX6" fmla="*/ 1851102 w 1851102"/>
              <a:gd name="connsiteY6" fmla="*/ 0 h 2375210"/>
              <a:gd name="connsiteX7" fmla="*/ 1382751 w 1851102"/>
              <a:gd name="connsiteY7" fmla="*/ 122663 h 2375210"/>
              <a:gd name="connsiteX8" fmla="*/ 1315844 w 1851102"/>
              <a:gd name="connsiteY8" fmla="*/ 178420 h 2375210"/>
              <a:gd name="connsiteX9" fmla="*/ 1182029 w 1851102"/>
              <a:gd name="connsiteY9" fmla="*/ 501805 h 2375210"/>
              <a:gd name="connsiteX10" fmla="*/ 869795 w 1851102"/>
              <a:gd name="connsiteY10" fmla="*/ 669073 h 2375210"/>
              <a:gd name="connsiteX11" fmla="*/ 847492 w 1851102"/>
              <a:gd name="connsiteY11" fmla="*/ 814039 h 2375210"/>
              <a:gd name="connsiteX12" fmla="*/ 769434 w 1851102"/>
              <a:gd name="connsiteY12" fmla="*/ 925551 h 2375210"/>
              <a:gd name="connsiteX13" fmla="*/ 747131 w 1851102"/>
              <a:gd name="connsiteY13" fmla="*/ 1159727 h 2375210"/>
              <a:gd name="connsiteX14" fmla="*/ 345687 w 1851102"/>
              <a:gd name="connsiteY14" fmla="*/ 1471961 h 2375210"/>
              <a:gd name="connsiteX15" fmla="*/ 457200 w 1851102"/>
              <a:gd name="connsiteY15" fmla="*/ 1405054 h 2375210"/>
              <a:gd name="connsiteX16" fmla="*/ 379141 w 1851102"/>
              <a:gd name="connsiteY16" fmla="*/ 1550020 h 2375210"/>
              <a:gd name="connsiteX17" fmla="*/ 301083 w 1851102"/>
              <a:gd name="connsiteY17" fmla="*/ 1672683 h 2375210"/>
              <a:gd name="connsiteX18" fmla="*/ 301083 w 1851102"/>
              <a:gd name="connsiteY18" fmla="*/ 1672683 h 2375210"/>
              <a:gd name="connsiteX19" fmla="*/ 245327 w 1851102"/>
              <a:gd name="connsiteY19" fmla="*/ 1739590 h 2375210"/>
              <a:gd name="connsiteX20" fmla="*/ 234175 w 1851102"/>
              <a:gd name="connsiteY20" fmla="*/ 1828800 h 2375210"/>
              <a:gd name="connsiteX21" fmla="*/ 234175 w 1851102"/>
              <a:gd name="connsiteY21" fmla="*/ 1828800 h 2375210"/>
              <a:gd name="connsiteX22" fmla="*/ 144966 w 1851102"/>
              <a:gd name="connsiteY22" fmla="*/ 1918010 h 2375210"/>
              <a:gd name="connsiteX23" fmla="*/ 66907 w 1851102"/>
              <a:gd name="connsiteY23" fmla="*/ 1962615 h 2375210"/>
              <a:gd name="connsiteX24" fmla="*/ 55756 w 1851102"/>
              <a:gd name="connsiteY24" fmla="*/ 2051824 h 2375210"/>
              <a:gd name="connsiteX25" fmla="*/ 44605 w 1851102"/>
              <a:gd name="connsiteY25" fmla="*/ 2252546 h 2375210"/>
              <a:gd name="connsiteX0" fmla="*/ 0 w 1683834"/>
              <a:gd name="connsiteY0" fmla="*/ 2252547 h 2252547"/>
              <a:gd name="connsiteX1" fmla="*/ 55756 w 1683834"/>
              <a:gd name="connsiteY1" fmla="*/ 2074127 h 2252547"/>
              <a:gd name="connsiteX2" fmla="*/ 1349297 w 1683834"/>
              <a:gd name="connsiteY2" fmla="*/ 2074127 h 2252547"/>
              <a:gd name="connsiteX3" fmla="*/ 1304692 w 1683834"/>
              <a:gd name="connsiteY3" fmla="*/ 1605776 h 2252547"/>
              <a:gd name="connsiteX4" fmla="*/ 1471961 w 1683834"/>
              <a:gd name="connsiteY4" fmla="*/ 1471961 h 2252547"/>
              <a:gd name="connsiteX5" fmla="*/ 1683834 w 1683834"/>
              <a:gd name="connsiteY5" fmla="*/ 1416205 h 2252547"/>
              <a:gd name="connsiteX6" fmla="*/ 1382751 w 1683834"/>
              <a:gd name="connsiteY6" fmla="*/ 0 h 2252547"/>
              <a:gd name="connsiteX7" fmla="*/ 1315844 w 1683834"/>
              <a:gd name="connsiteY7" fmla="*/ 55757 h 2252547"/>
              <a:gd name="connsiteX8" fmla="*/ 1182029 w 1683834"/>
              <a:gd name="connsiteY8" fmla="*/ 379142 h 2252547"/>
              <a:gd name="connsiteX9" fmla="*/ 869795 w 1683834"/>
              <a:gd name="connsiteY9" fmla="*/ 546410 h 2252547"/>
              <a:gd name="connsiteX10" fmla="*/ 847492 w 1683834"/>
              <a:gd name="connsiteY10" fmla="*/ 691376 h 2252547"/>
              <a:gd name="connsiteX11" fmla="*/ 769434 w 1683834"/>
              <a:gd name="connsiteY11" fmla="*/ 802888 h 2252547"/>
              <a:gd name="connsiteX12" fmla="*/ 747131 w 1683834"/>
              <a:gd name="connsiteY12" fmla="*/ 1037064 h 2252547"/>
              <a:gd name="connsiteX13" fmla="*/ 345687 w 1683834"/>
              <a:gd name="connsiteY13" fmla="*/ 1349298 h 2252547"/>
              <a:gd name="connsiteX14" fmla="*/ 457200 w 1683834"/>
              <a:gd name="connsiteY14" fmla="*/ 1282391 h 2252547"/>
              <a:gd name="connsiteX15" fmla="*/ 379141 w 1683834"/>
              <a:gd name="connsiteY15" fmla="*/ 1427357 h 2252547"/>
              <a:gd name="connsiteX16" fmla="*/ 301083 w 1683834"/>
              <a:gd name="connsiteY16" fmla="*/ 1550020 h 2252547"/>
              <a:gd name="connsiteX17" fmla="*/ 301083 w 1683834"/>
              <a:gd name="connsiteY17" fmla="*/ 1550020 h 2252547"/>
              <a:gd name="connsiteX18" fmla="*/ 245327 w 1683834"/>
              <a:gd name="connsiteY18" fmla="*/ 1616927 h 2252547"/>
              <a:gd name="connsiteX19" fmla="*/ 234175 w 1683834"/>
              <a:gd name="connsiteY19" fmla="*/ 1706137 h 2252547"/>
              <a:gd name="connsiteX20" fmla="*/ 234175 w 1683834"/>
              <a:gd name="connsiteY20" fmla="*/ 1706137 h 2252547"/>
              <a:gd name="connsiteX21" fmla="*/ 144966 w 1683834"/>
              <a:gd name="connsiteY21" fmla="*/ 1795347 h 2252547"/>
              <a:gd name="connsiteX22" fmla="*/ 66907 w 1683834"/>
              <a:gd name="connsiteY22" fmla="*/ 1839952 h 2252547"/>
              <a:gd name="connsiteX23" fmla="*/ 55756 w 1683834"/>
              <a:gd name="connsiteY23" fmla="*/ 1929161 h 2252547"/>
              <a:gd name="connsiteX24" fmla="*/ 44605 w 1683834"/>
              <a:gd name="connsiteY24" fmla="*/ 2129883 h 2252547"/>
              <a:gd name="connsiteX0" fmla="*/ 0 w 1683834"/>
              <a:gd name="connsiteY0" fmla="*/ 2196790 h 2196790"/>
              <a:gd name="connsiteX1" fmla="*/ 55756 w 1683834"/>
              <a:gd name="connsiteY1" fmla="*/ 2018370 h 2196790"/>
              <a:gd name="connsiteX2" fmla="*/ 1349297 w 1683834"/>
              <a:gd name="connsiteY2" fmla="*/ 2018370 h 2196790"/>
              <a:gd name="connsiteX3" fmla="*/ 1304692 w 1683834"/>
              <a:gd name="connsiteY3" fmla="*/ 1550019 h 2196790"/>
              <a:gd name="connsiteX4" fmla="*/ 1471961 w 1683834"/>
              <a:gd name="connsiteY4" fmla="*/ 1416204 h 2196790"/>
              <a:gd name="connsiteX5" fmla="*/ 1683834 w 1683834"/>
              <a:gd name="connsiteY5" fmla="*/ 1360448 h 2196790"/>
              <a:gd name="connsiteX6" fmla="*/ 1315844 w 1683834"/>
              <a:gd name="connsiteY6" fmla="*/ 0 h 2196790"/>
              <a:gd name="connsiteX7" fmla="*/ 1182029 w 1683834"/>
              <a:gd name="connsiteY7" fmla="*/ 323385 h 2196790"/>
              <a:gd name="connsiteX8" fmla="*/ 869795 w 1683834"/>
              <a:gd name="connsiteY8" fmla="*/ 490653 h 2196790"/>
              <a:gd name="connsiteX9" fmla="*/ 847492 w 1683834"/>
              <a:gd name="connsiteY9" fmla="*/ 635619 h 2196790"/>
              <a:gd name="connsiteX10" fmla="*/ 769434 w 1683834"/>
              <a:gd name="connsiteY10" fmla="*/ 747131 h 2196790"/>
              <a:gd name="connsiteX11" fmla="*/ 747131 w 1683834"/>
              <a:gd name="connsiteY11" fmla="*/ 981307 h 2196790"/>
              <a:gd name="connsiteX12" fmla="*/ 345687 w 1683834"/>
              <a:gd name="connsiteY12" fmla="*/ 1293541 h 2196790"/>
              <a:gd name="connsiteX13" fmla="*/ 457200 w 1683834"/>
              <a:gd name="connsiteY13" fmla="*/ 1226634 h 2196790"/>
              <a:gd name="connsiteX14" fmla="*/ 379141 w 1683834"/>
              <a:gd name="connsiteY14" fmla="*/ 1371600 h 2196790"/>
              <a:gd name="connsiteX15" fmla="*/ 301083 w 1683834"/>
              <a:gd name="connsiteY15" fmla="*/ 1494263 h 2196790"/>
              <a:gd name="connsiteX16" fmla="*/ 301083 w 1683834"/>
              <a:gd name="connsiteY16" fmla="*/ 1494263 h 2196790"/>
              <a:gd name="connsiteX17" fmla="*/ 245327 w 1683834"/>
              <a:gd name="connsiteY17" fmla="*/ 1561170 h 2196790"/>
              <a:gd name="connsiteX18" fmla="*/ 234175 w 1683834"/>
              <a:gd name="connsiteY18" fmla="*/ 1650380 h 2196790"/>
              <a:gd name="connsiteX19" fmla="*/ 234175 w 1683834"/>
              <a:gd name="connsiteY19" fmla="*/ 1650380 h 2196790"/>
              <a:gd name="connsiteX20" fmla="*/ 144966 w 1683834"/>
              <a:gd name="connsiteY20" fmla="*/ 1739590 h 2196790"/>
              <a:gd name="connsiteX21" fmla="*/ 66907 w 1683834"/>
              <a:gd name="connsiteY21" fmla="*/ 1784195 h 2196790"/>
              <a:gd name="connsiteX22" fmla="*/ 55756 w 1683834"/>
              <a:gd name="connsiteY22" fmla="*/ 1873404 h 2196790"/>
              <a:gd name="connsiteX23" fmla="*/ 44605 w 1683834"/>
              <a:gd name="connsiteY23" fmla="*/ 2074126 h 2196790"/>
              <a:gd name="connsiteX0" fmla="*/ 0 w 1683834"/>
              <a:gd name="connsiteY0" fmla="*/ 1873405 h 1873405"/>
              <a:gd name="connsiteX1" fmla="*/ 55756 w 1683834"/>
              <a:gd name="connsiteY1" fmla="*/ 1694985 h 1873405"/>
              <a:gd name="connsiteX2" fmla="*/ 1349297 w 1683834"/>
              <a:gd name="connsiteY2" fmla="*/ 1694985 h 1873405"/>
              <a:gd name="connsiteX3" fmla="*/ 1304692 w 1683834"/>
              <a:gd name="connsiteY3" fmla="*/ 1226634 h 1873405"/>
              <a:gd name="connsiteX4" fmla="*/ 1471961 w 1683834"/>
              <a:gd name="connsiteY4" fmla="*/ 1092819 h 1873405"/>
              <a:gd name="connsiteX5" fmla="*/ 1683834 w 1683834"/>
              <a:gd name="connsiteY5" fmla="*/ 1037063 h 1873405"/>
              <a:gd name="connsiteX6" fmla="*/ 1182029 w 1683834"/>
              <a:gd name="connsiteY6" fmla="*/ 0 h 1873405"/>
              <a:gd name="connsiteX7" fmla="*/ 869795 w 1683834"/>
              <a:gd name="connsiteY7" fmla="*/ 167268 h 1873405"/>
              <a:gd name="connsiteX8" fmla="*/ 847492 w 1683834"/>
              <a:gd name="connsiteY8" fmla="*/ 312234 h 1873405"/>
              <a:gd name="connsiteX9" fmla="*/ 769434 w 1683834"/>
              <a:gd name="connsiteY9" fmla="*/ 423746 h 1873405"/>
              <a:gd name="connsiteX10" fmla="*/ 747131 w 1683834"/>
              <a:gd name="connsiteY10" fmla="*/ 657922 h 1873405"/>
              <a:gd name="connsiteX11" fmla="*/ 345687 w 1683834"/>
              <a:gd name="connsiteY11" fmla="*/ 970156 h 1873405"/>
              <a:gd name="connsiteX12" fmla="*/ 457200 w 1683834"/>
              <a:gd name="connsiteY12" fmla="*/ 903249 h 1873405"/>
              <a:gd name="connsiteX13" fmla="*/ 379141 w 1683834"/>
              <a:gd name="connsiteY13" fmla="*/ 1048215 h 1873405"/>
              <a:gd name="connsiteX14" fmla="*/ 301083 w 1683834"/>
              <a:gd name="connsiteY14" fmla="*/ 1170878 h 1873405"/>
              <a:gd name="connsiteX15" fmla="*/ 301083 w 1683834"/>
              <a:gd name="connsiteY15" fmla="*/ 1170878 h 1873405"/>
              <a:gd name="connsiteX16" fmla="*/ 245327 w 1683834"/>
              <a:gd name="connsiteY16" fmla="*/ 1237785 h 1873405"/>
              <a:gd name="connsiteX17" fmla="*/ 234175 w 1683834"/>
              <a:gd name="connsiteY17" fmla="*/ 1326995 h 1873405"/>
              <a:gd name="connsiteX18" fmla="*/ 234175 w 1683834"/>
              <a:gd name="connsiteY18" fmla="*/ 1326995 h 1873405"/>
              <a:gd name="connsiteX19" fmla="*/ 144966 w 1683834"/>
              <a:gd name="connsiteY19" fmla="*/ 1416205 h 1873405"/>
              <a:gd name="connsiteX20" fmla="*/ 66907 w 1683834"/>
              <a:gd name="connsiteY20" fmla="*/ 1460810 h 1873405"/>
              <a:gd name="connsiteX21" fmla="*/ 55756 w 1683834"/>
              <a:gd name="connsiteY21" fmla="*/ 1550019 h 1873405"/>
              <a:gd name="connsiteX22" fmla="*/ 44605 w 1683834"/>
              <a:gd name="connsiteY22" fmla="*/ 1750741 h 1873405"/>
              <a:gd name="connsiteX0" fmla="*/ 0 w 1683834"/>
              <a:gd name="connsiteY0" fmla="*/ 1706137 h 1706137"/>
              <a:gd name="connsiteX1" fmla="*/ 55756 w 1683834"/>
              <a:gd name="connsiteY1" fmla="*/ 1527717 h 1706137"/>
              <a:gd name="connsiteX2" fmla="*/ 1349297 w 1683834"/>
              <a:gd name="connsiteY2" fmla="*/ 1527717 h 1706137"/>
              <a:gd name="connsiteX3" fmla="*/ 1304692 w 1683834"/>
              <a:gd name="connsiteY3" fmla="*/ 1059366 h 1706137"/>
              <a:gd name="connsiteX4" fmla="*/ 1471961 w 1683834"/>
              <a:gd name="connsiteY4" fmla="*/ 925551 h 1706137"/>
              <a:gd name="connsiteX5" fmla="*/ 1683834 w 1683834"/>
              <a:gd name="connsiteY5" fmla="*/ 869795 h 1706137"/>
              <a:gd name="connsiteX6" fmla="*/ 869795 w 1683834"/>
              <a:gd name="connsiteY6" fmla="*/ 0 h 1706137"/>
              <a:gd name="connsiteX7" fmla="*/ 847492 w 1683834"/>
              <a:gd name="connsiteY7" fmla="*/ 144966 h 1706137"/>
              <a:gd name="connsiteX8" fmla="*/ 769434 w 1683834"/>
              <a:gd name="connsiteY8" fmla="*/ 256478 h 1706137"/>
              <a:gd name="connsiteX9" fmla="*/ 747131 w 1683834"/>
              <a:gd name="connsiteY9" fmla="*/ 490654 h 1706137"/>
              <a:gd name="connsiteX10" fmla="*/ 345687 w 1683834"/>
              <a:gd name="connsiteY10" fmla="*/ 802888 h 1706137"/>
              <a:gd name="connsiteX11" fmla="*/ 457200 w 1683834"/>
              <a:gd name="connsiteY11" fmla="*/ 735981 h 1706137"/>
              <a:gd name="connsiteX12" fmla="*/ 379141 w 1683834"/>
              <a:gd name="connsiteY12" fmla="*/ 880947 h 1706137"/>
              <a:gd name="connsiteX13" fmla="*/ 301083 w 1683834"/>
              <a:gd name="connsiteY13" fmla="*/ 1003610 h 1706137"/>
              <a:gd name="connsiteX14" fmla="*/ 301083 w 1683834"/>
              <a:gd name="connsiteY14" fmla="*/ 1003610 h 1706137"/>
              <a:gd name="connsiteX15" fmla="*/ 245327 w 1683834"/>
              <a:gd name="connsiteY15" fmla="*/ 1070517 h 1706137"/>
              <a:gd name="connsiteX16" fmla="*/ 234175 w 1683834"/>
              <a:gd name="connsiteY16" fmla="*/ 1159727 h 1706137"/>
              <a:gd name="connsiteX17" fmla="*/ 234175 w 1683834"/>
              <a:gd name="connsiteY17" fmla="*/ 1159727 h 1706137"/>
              <a:gd name="connsiteX18" fmla="*/ 144966 w 1683834"/>
              <a:gd name="connsiteY18" fmla="*/ 1248937 h 1706137"/>
              <a:gd name="connsiteX19" fmla="*/ 66907 w 1683834"/>
              <a:gd name="connsiteY19" fmla="*/ 1293542 h 1706137"/>
              <a:gd name="connsiteX20" fmla="*/ 55756 w 1683834"/>
              <a:gd name="connsiteY20" fmla="*/ 1382751 h 1706137"/>
              <a:gd name="connsiteX21" fmla="*/ 44605 w 1683834"/>
              <a:gd name="connsiteY21" fmla="*/ 1583473 h 1706137"/>
              <a:gd name="connsiteX0" fmla="*/ 0 w 1683834"/>
              <a:gd name="connsiteY0" fmla="*/ 1561171 h 1561171"/>
              <a:gd name="connsiteX1" fmla="*/ 55756 w 1683834"/>
              <a:gd name="connsiteY1" fmla="*/ 1382751 h 1561171"/>
              <a:gd name="connsiteX2" fmla="*/ 1349297 w 1683834"/>
              <a:gd name="connsiteY2" fmla="*/ 1382751 h 1561171"/>
              <a:gd name="connsiteX3" fmla="*/ 1304692 w 1683834"/>
              <a:gd name="connsiteY3" fmla="*/ 914400 h 1561171"/>
              <a:gd name="connsiteX4" fmla="*/ 1471961 w 1683834"/>
              <a:gd name="connsiteY4" fmla="*/ 780585 h 1561171"/>
              <a:gd name="connsiteX5" fmla="*/ 1683834 w 1683834"/>
              <a:gd name="connsiteY5" fmla="*/ 724829 h 1561171"/>
              <a:gd name="connsiteX6" fmla="*/ 847492 w 1683834"/>
              <a:gd name="connsiteY6" fmla="*/ 0 h 1561171"/>
              <a:gd name="connsiteX7" fmla="*/ 769434 w 1683834"/>
              <a:gd name="connsiteY7" fmla="*/ 111512 h 1561171"/>
              <a:gd name="connsiteX8" fmla="*/ 747131 w 1683834"/>
              <a:gd name="connsiteY8" fmla="*/ 345688 h 1561171"/>
              <a:gd name="connsiteX9" fmla="*/ 345687 w 1683834"/>
              <a:gd name="connsiteY9" fmla="*/ 657922 h 1561171"/>
              <a:gd name="connsiteX10" fmla="*/ 457200 w 1683834"/>
              <a:gd name="connsiteY10" fmla="*/ 591015 h 1561171"/>
              <a:gd name="connsiteX11" fmla="*/ 379141 w 1683834"/>
              <a:gd name="connsiteY11" fmla="*/ 735981 h 1561171"/>
              <a:gd name="connsiteX12" fmla="*/ 301083 w 1683834"/>
              <a:gd name="connsiteY12" fmla="*/ 858644 h 1561171"/>
              <a:gd name="connsiteX13" fmla="*/ 301083 w 1683834"/>
              <a:gd name="connsiteY13" fmla="*/ 858644 h 1561171"/>
              <a:gd name="connsiteX14" fmla="*/ 245327 w 1683834"/>
              <a:gd name="connsiteY14" fmla="*/ 925551 h 1561171"/>
              <a:gd name="connsiteX15" fmla="*/ 234175 w 1683834"/>
              <a:gd name="connsiteY15" fmla="*/ 1014761 h 1561171"/>
              <a:gd name="connsiteX16" fmla="*/ 234175 w 1683834"/>
              <a:gd name="connsiteY16" fmla="*/ 1014761 h 1561171"/>
              <a:gd name="connsiteX17" fmla="*/ 144966 w 1683834"/>
              <a:gd name="connsiteY17" fmla="*/ 1103971 h 1561171"/>
              <a:gd name="connsiteX18" fmla="*/ 66907 w 1683834"/>
              <a:gd name="connsiteY18" fmla="*/ 1148576 h 1561171"/>
              <a:gd name="connsiteX19" fmla="*/ 55756 w 1683834"/>
              <a:gd name="connsiteY19" fmla="*/ 1237785 h 1561171"/>
              <a:gd name="connsiteX20" fmla="*/ 44605 w 1683834"/>
              <a:gd name="connsiteY20" fmla="*/ 1438507 h 1561171"/>
              <a:gd name="connsiteX0" fmla="*/ 0 w 1683834"/>
              <a:gd name="connsiteY0" fmla="*/ 1449659 h 1449659"/>
              <a:gd name="connsiteX1" fmla="*/ 55756 w 1683834"/>
              <a:gd name="connsiteY1" fmla="*/ 1271239 h 1449659"/>
              <a:gd name="connsiteX2" fmla="*/ 1349297 w 1683834"/>
              <a:gd name="connsiteY2" fmla="*/ 1271239 h 1449659"/>
              <a:gd name="connsiteX3" fmla="*/ 1304692 w 1683834"/>
              <a:gd name="connsiteY3" fmla="*/ 802888 h 1449659"/>
              <a:gd name="connsiteX4" fmla="*/ 1471961 w 1683834"/>
              <a:gd name="connsiteY4" fmla="*/ 669073 h 1449659"/>
              <a:gd name="connsiteX5" fmla="*/ 1683834 w 1683834"/>
              <a:gd name="connsiteY5" fmla="*/ 613317 h 1449659"/>
              <a:gd name="connsiteX6" fmla="*/ 769434 w 1683834"/>
              <a:gd name="connsiteY6" fmla="*/ 0 h 1449659"/>
              <a:gd name="connsiteX7" fmla="*/ 747131 w 1683834"/>
              <a:gd name="connsiteY7" fmla="*/ 234176 h 1449659"/>
              <a:gd name="connsiteX8" fmla="*/ 345687 w 1683834"/>
              <a:gd name="connsiteY8" fmla="*/ 546410 h 1449659"/>
              <a:gd name="connsiteX9" fmla="*/ 457200 w 1683834"/>
              <a:gd name="connsiteY9" fmla="*/ 479503 h 1449659"/>
              <a:gd name="connsiteX10" fmla="*/ 379141 w 1683834"/>
              <a:gd name="connsiteY10" fmla="*/ 624469 h 1449659"/>
              <a:gd name="connsiteX11" fmla="*/ 301083 w 1683834"/>
              <a:gd name="connsiteY11" fmla="*/ 747132 h 1449659"/>
              <a:gd name="connsiteX12" fmla="*/ 301083 w 1683834"/>
              <a:gd name="connsiteY12" fmla="*/ 747132 h 1449659"/>
              <a:gd name="connsiteX13" fmla="*/ 245327 w 1683834"/>
              <a:gd name="connsiteY13" fmla="*/ 814039 h 1449659"/>
              <a:gd name="connsiteX14" fmla="*/ 234175 w 1683834"/>
              <a:gd name="connsiteY14" fmla="*/ 903249 h 1449659"/>
              <a:gd name="connsiteX15" fmla="*/ 234175 w 1683834"/>
              <a:gd name="connsiteY15" fmla="*/ 903249 h 1449659"/>
              <a:gd name="connsiteX16" fmla="*/ 144966 w 1683834"/>
              <a:gd name="connsiteY16" fmla="*/ 992459 h 1449659"/>
              <a:gd name="connsiteX17" fmla="*/ 66907 w 1683834"/>
              <a:gd name="connsiteY17" fmla="*/ 1037064 h 1449659"/>
              <a:gd name="connsiteX18" fmla="*/ 55756 w 1683834"/>
              <a:gd name="connsiteY18" fmla="*/ 1126273 h 1449659"/>
              <a:gd name="connsiteX19" fmla="*/ 44605 w 1683834"/>
              <a:gd name="connsiteY19" fmla="*/ 1326995 h 1449659"/>
              <a:gd name="connsiteX0" fmla="*/ 0 w 1683834"/>
              <a:gd name="connsiteY0" fmla="*/ 1215483 h 1215483"/>
              <a:gd name="connsiteX1" fmla="*/ 55756 w 1683834"/>
              <a:gd name="connsiteY1" fmla="*/ 1037063 h 1215483"/>
              <a:gd name="connsiteX2" fmla="*/ 1349297 w 1683834"/>
              <a:gd name="connsiteY2" fmla="*/ 1037063 h 1215483"/>
              <a:gd name="connsiteX3" fmla="*/ 1304692 w 1683834"/>
              <a:gd name="connsiteY3" fmla="*/ 568712 h 1215483"/>
              <a:gd name="connsiteX4" fmla="*/ 1471961 w 1683834"/>
              <a:gd name="connsiteY4" fmla="*/ 434897 h 1215483"/>
              <a:gd name="connsiteX5" fmla="*/ 1683834 w 1683834"/>
              <a:gd name="connsiteY5" fmla="*/ 379141 h 1215483"/>
              <a:gd name="connsiteX6" fmla="*/ 747131 w 1683834"/>
              <a:gd name="connsiteY6" fmla="*/ 0 h 1215483"/>
              <a:gd name="connsiteX7" fmla="*/ 345687 w 1683834"/>
              <a:gd name="connsiteY7" fmla="*/ 312234 h 1215483"/>
              <a:gd name="connsiteX8" fmla="*/ 457200 w 1683834"/>
              <a:gd name="connsiteY8" fmla="*/ 245327 h 1215483"/>
              <a:gd name="connsiteX9" fmla="*/ 379141 w 1683834"/>
              <a:gd name="connsiteY9" fmla="*/ 390293 h 1215483"/>
              <a:gd name="connsiteX10" fmla="*/ 301083 w 1683834"/>
              <a:gd name="connsiteY10" fmla="*/ 512956 h 1215483"/>
              <a:gd name="connsiteX11" fmla="*/ 301083 w 1683834"/>
              <a:gd name="connsiteY11" fmla="*/ 512956 h 1215483"/>
              <a:gd name="connsiteX12" fmla="*/ 245327 w 1683834"/>
              <a:gd name="connsiteY12" fmla="*/ 579863 h 1215483"/>
              <a:gd name="connsiteX13" fmla="*/ 234175 w 1683834"/>
              <a:gd name="connsiteY13" fmla="*/ 669073 h 1215483"/>
              <a:gd name="connsiteX14" fmla="*/ 234175 w 1683834"/>
              <a:gd name="connsiteY14" fmla="*/ 669073 h 1215483"/>
              <a:gd name="connsiteX15" fmla="*/ 144966 w 1683834"/>
              <a:gd name="connsiteY15" fmla="*/ 758283 h 1215483"/>
              <a:gd name="connsiteX16" fmla="*/ 66907 w 1683834"/>
              <a:gd name="connsiteY16" fmla="*/ 802888 h 1215483"/>
              <a:gd name="connsiteX17" fmla="*/ 55756 w 1683834"/>
              <a:gd name="connsiteY17" fmla="*/ 892097 h 1215483"/>
              <a:gd name="connsiteX18" fmla="*/ 44605 w 1683834"/>
              <a:gd name="connsiteY18" fmla="*/ 1092819 h 1215483"/>
              <a:gd name="connsiteX0" fmla="*/ 0 w 1683834"/>
              <a:gd name="connsiteY0" fmla="*/ 970156 h 970156"/>
              <a:gd name="connsiteX1" fmla="*/ 55756 w 1683834"/>
              <a:gd name="connsiteY1" fmla="*/ 791736 h 970156"/>
              <a:gd name="connsiteX2" fmla="*/ 1349297 w 1683834"/>
              <a:gd name="connsiteY2" fmla="*/ 791736 h 970156"/>
              <a:gd name="connsiteX3" fmla="*/ 1304692 w 1683834"/>
              <a:gd name="connsiteY3" fmla="*/ 323385 h 970156"/>
              <a:gd name="connsiteX4" fmla="*/ 1471961 w 1683834"/>
              <a:gd name="connsiteY4" fmla="*/ 189570 h 970156"/>
              <a:gd name="connsiteX5" fmla="*/ 1683834 w 1683834"/>
              <a:gd name="connsiteY5" fmla="*/ 133814 h 970156"/>
              <a:gd name="connsiteX6" fmla="*/ 345687 w 1683834"/>
              <a:gd name="connsiteY6" fmla="*/ 66907 h 970156"/>
              <a:gd name="connsiteX7" fmla="*/ 457200 w 1683834"/>
              <a:gd name="connsiteY7" fmla="*/ 0 h 970156"/>
              <a:gd name="connsiteX8" fmla="*/ 379141 w 1683834"/>
              <a:gd name="connsiteY8" fmla="*/ 144966 h 970156"/>
              <a:gd name="connsiteX9" fmla="*/ 301083 w 1683834"/>
              <a:gd name="connsiteY9" fmla="*/ 267629 h 970156"/>
              <a:gd name="connsiteX10" fmla="*/ 301083 w 1683834"/>
              <a:gd name="connsiteY10" fmla="*/ 267629 h 970156"/>
              <a:gd name="connsiteX11" fmla="*/ 245327 w 1683834"/>
              <a:gd name="connsiteY11" fmla="*/ 334536 h 970156"/>
              <a:gd name="connsiteX12" fmla="*/ 234175 w 1683834"/>
              <a:gd name="connsiteY12" fmla="*/ 423746 h 970156"/>
              <a:gd name="connsiteX13" fmla="*/ 234175 w 1683834"/>
              <a:gd name="connsiteY13" fmla="*/ 423746 h 970156"/>
              <a:gd name="connsiteX14" fmla="*/ 144966 w 1683834"/>
              <a:gd name="connsiteY14" fmla="*/ 512956 h 970156"/>
              <a:gd name="connsiteX15" fmla="*/ 66907 w 1683834"/>
              <a:gd name="connsiteY15" fmla="*/ 557561 h 970156"/>
              <a:gd name="connsiteX16" fmla="*/ 55756 w 1683834"/>
              <a:gd name="connsiteY16" fmla="*/ 646770 h 970156"/>
              <a:gd name="connsiteX17" fmla="*/ 44605 w 1683834"/>
              <a:gd name="connsiteY17" fmla="*/ 847492 h 970156"/>
              <a:gd name="connsiteX0" fmla="*/ 0 w 1683834"/>
              <a:gd name="connsiteY0" fmla="*/ 970156 h 970156"/>
              <a:gd name="connsiteX1" fmla="*/ 55756 w 1683834"/>
              <a:gd name="connsiteY1" fmla="*/ 791736 h 970156"/>
              <a:gd name="connsiteX2" fmla="*/ 1349297 w 1683834"/>
              <a:gd name="connsiteY2" fmla="*/ 791736 h 970156"/>
              <a:gd name="connsiteX3" fmla="*/ 1304692 w 1683834"/>
              <a:gd name="connsiteY3" fmla="*/ 323385 h 970156"/>
              <a:gd name="connsiteX4" fmla="*/ 1471961 w 1683834"/>
              <a:gd name="connsiteY4" fmla="*/ 189570 h 970156"/>
              <a:gd name="connsiteX5" fmla="*/ 1683834 w 1683834"/>
              <a:gd name="connsiteY5" fmla="*/ 133814 h 970156"/>
              <a:gd name="connsiteX6" fmla="*/ 1166259 w 1683834"/>
              <a:gd name="connsiteY6" fmla="*/ 115752 h 970156"/>
              <a:gd name="connsiteX7" fmla="*/ 345687 w 1683834"/>
              <a:gd name="connsiteY7" fmla="*/ 66907 h 970156"/>
              <a:gd name="connsiteX8" fmla="*/ 457200 w 1683834"/>
              <a:gd name="connsiteY8" fmla="*/ 0 h 970156"/>
              <a:gd name="connsiteX9" fmla="*/ 379141 w 1683834"/>
              <a:gd name="connsiteY9" fmla="*/ 144966 h 970156"/>
              <a:gd name="connsiteX10" fmla="*/ 301083 w 1683834"/>
              <a:gd name="connsiteY10" fmla="*/ 267629 h 970156"/>
              <a:gd name="connsiteX11" fmla="*/ 301083 w 1683834"/>
              <a:gd name="connsiteY11" fmla="*/ 267629 h 970156"/>
              <a:gd name="connsiteX12" fmla="*/ 245327 w 1683834"/>
              <a:gd name="connsiteY12" fmla="*/ 334536 h 970156"/>
              <a:gd name="connsiteX13" fmla="*/ 234175 w 1683834"/>
              <a:gd name="connsiteY13" fmla="*/ 423746 h 970156"/>
              <a:gd name="connsiteX14" fmla="*/ 234175 w 1683834"/>
              <a:gd name="connsiteY14" fmla="*/ 423746 h 970156"/>
              <a:gd name="connsiteX15" fmla="*/ 144966 w 1683834"/>
              <a:gd name="connsiteY15" fmla="*/ 512956 h 970156"/>
              <a:gd name="connsiteX16" fmla="*/ 66907 w 1683834"/>
              <a:gd name="connsiteY16" fmla="*/ 557561 h 970156"/>
              <a:gd name="connsiteX17" fmla="*/ 55756 w 1683834"/>
              <a:gd name="connsiteY17" fmla="*/ 646770 h 970156"/>
              <a:gd name="connsiteX18" fmla="*/ 44605 w 1683834"/>
              <a:gd name="connsiteY18" fmla="*/ 847492 h 970156"/>
              <a:gd name="connsiteX0" fmla="*/ 0 w 1683834"/>
              <a:gd name="connsiteY0" fmla="*/ 970156 h 970156"/>
              <a:gd name="connsiteX1" fmla="*/ 55756 w 1683834"/>
              <a:gd name="connsiteY1" fmla="*/ 791736 h 970156"/>
              <a:gd name="connsiteX2" fmla="*/ 1349297 w 1683834"/>
              <a:gd name="connsiteY2" fmla="*/ 791736 h 970156"/>
              <a:gd name="connsiteX3" fmla="*/ 1304692 w 1683834"/>
              <a:gd name="connsiteY3" fmla="*/ 323385 h 970156"/>
              <a:gd name="connsiteX4" fmla="*/ 1471961 w 1683834"/>
              <a:gd name="connsiteY4" fmla="*/ 189570 h 970156"/>
              <a:gd name="connsiteX5" fmla="*/ 1683834 w 1683834"/>
              <a:gd name="connsiteY5" fmla="*/ 133814 h 970156"/>
              <a:gd name="connsiteX6" fmla="*/ 1166259 w 1683834"/>
              <a:gd name="connsiteY6" fmla="*/ 115752 h 970156"/>
              <a:gd name="connsiteX7" fmla="*/ 345687 w 1683834"/>
              <a:gd name="connsiteY7" fmla="*/ 66907 h 970156"/>
              <a:gd name="connsiteX8" fmla="*/ 457200 w 1683834"/>
              <a:gd name="connsiteY8" fmla="*/ 0 h 970156"/>
              <a:gd name="connsiteX9" fmla="*/ 379141 w 1683834"/>
              <a:gd name="connsiteY9" fmla="*/ 144966 h 970156"/>
              <a:gd name="connsiteX10" fmla="*/ 301083 w 1683834"/>
              <a:gd name="connsiteY10" fmla="*/ 267629 h 970156"/>
              <a:gd name="connsiteX11" fmla="*/ 301083 w 1683834"/>
              <a:gd name="connsiteY11" fmla="*/ 267629 h 970156"/>
              <a:gd name="connsiteX12" fmla="*/ 245327 w 1683834"/>
              <a:gd name="connsiteY12" fmla="*/ 334536 h 970156"/>
              <a:gd name="connsiteX13" fmla="*/ 234175 w 1683834"/>
              <a:gd name="connsiteY13" fmla="*/ 423746 h 970156"/>
              <a:gd name="connsiteX14" fmla="*/ 234175 w 1683834"/>
              <a:gd name="connsiteY14" fmla="*/ 423746 h 970156"/>
              <a:gd name="connsiteX15" fmla="*/ 144966 w 1683834"/>
              <a:gd name="connsiteY15" fmla="*/ 512956 h 970156"/>
              <a:gd name="connsiteX16" fmla="*/ 66907 w 1683834"/>
              <a:gd name="connsiteY16" fmla="*/ 557561 h 970156"/>
              <a:gd name="connsiteX17" fmla="*/ 55756 w 1683834"/>
              <a:gd name="connsiteY17" fmla="*/ 646770 h 970156"/>
              <a:gd name="connsiteX18" fmla="*/ 44605 w 1683834"/>
              <a:gd name="connsiteY18" fmla="*/ 847492 h 970156"/>
              <a:gd name="connsiteX0" fmla="*/ 0 w 1683834"/>
              <a:gd name="connsiteY0" fmla="*/ 1140152 h 1140152"/>
              <a:gd name="connsiteX1" fmla="*/ 55756 w 1683834"/>
              <a:gd name="connsiteY1" fmla="*/ 961732 h 1140152"/>
              <a:gd name="connsiteX2" fmla="*/ 1349297 w 1683834"/>
              <a:gd name="connsiteY2" fmla="*/ 961732 h 1140152"/>
              <a:gd name="connsiteX3" fmla="*/ 1304692 w 1683834"/>
              <a:gd name="connsiteY3" fmla="*/ 493381 h 1140152"/>
              <a:gd name="connsiteX4" fmla="*/ 1471961 w 1683834"/>
              <a:gd name="connsiteY4" fmla="*/ 359566 h 1140152"/>
              <a:gd name="connsiteX5" fmla="*/ 1683834 w 1683834"/>
              <a:gd name="connsiteY5" fmla="*/ 303810 h 1140152"/>
              <a:gd name="connsiteX6" fmla="*/ 1666111 w 1683834"/>
              <a:gd name="connsiteY6" fmla="*/ 0 h 1140152"/>
              <a:gd name="connsiteX7" fmla="*/ 345687 w 1683834"/>
              <a:gd name="connsiteY7" fmla="*/ 236903 h 1140152"/>
              <a:gd name="connsiteX8" fmla="*/ 457200 w 1683834"/>
              <a:gd name="connsiteY8" fmla="*/ 169996 h 1140152"/>
              <a:gd name="connsiteX9" fmla="*/ 379141 w 1683834"/>
              <a:gd name="connsiteY9" fmla="*/ 314962 h 1140152"/>
              <a:gd name="connsiteX10" fmla="*/ 301083 w 1683834"/>
              <a:gd name="connsiteY10" fmla="*/ 437625 h 1140152"/>
              <a:gd name="connsiteX11" fmla="*/ 301083 w 1683834"/>
              <a:gd name="connsiteY11" fmla="*/ 437625 h 1140152"/>
              <a:gd name="connsiteX12" fmla="*/ 245327 w 1683834"/>
              <a:gd name="connsiteY12" fmla="*/ 504532 h 1140152"/>
              <a:gd name="connsiteX13" fmla="*/ 234175 w 1683834"/>
              <a:gd name="connsiteY13" fmla="*/ 593742 h 1140152"/>
              <a:gd name="connsiteX14" fmla="*/ 234175 w 1683834"/>
              <a:gd name="connsiteY14" fmla="*/ 593742 h 1140152"/>
              <a:gd name="connsiteX15" fmla="*/ 144966 w 1683834"/>
              <a:gd name="connsiteY15" fmla="*/ 682952 h 1140152"/>
              <a:gd name="connsiteX16" fmla="*/ 66907 w 1683834"/>
              <a:gd name="connsiteY16" fmla="*/ 727557 h 1140152"/>
              <a:gd name="connsiteX17" fmla="*/ 55756 w 1683834"/>
              <a:gd name="connsiteY17" fmla="*/ 816766 h 1140152"/>
              <a:gd name="connsiteX18" fmla="*/ 44605 w 1683834"/>
              <a:gd name="connsiteY18" fmla="*/ 1017488 h 1140152"/>
              <a:gd name="connsiteX0" fmla="*/ 0 w 1683834"/>
              <a:gd name="connsiteY0" fmla="*/ 1206290 h 1206290"/>
              <a:gd name="connsiteX1" fmla="*/ 55756 w 1683834"/>
              <a:gd name="connsiteY1" fmla="*/ 1027870 h 1206290"/>
              <a:gd name="connsiteX2" fmla="*/ 1349297 w 1683834"/>
              <a:gd name="connsiteY2" fmla="*/ 1027870 h 1206290"/>
              <a:gd name="connsiteX3" fmla="*/ 1304692 w 1683834"/>
              <a:gd name="connsiteY3" fmla="*/ 559519 h 1206290"/>
              <a:gd name="connsiteX4" fmla="*/ 1471961 w 1683834"/>
              <a:gd name="connsiteY4" fmla="*/ 425704 h 1206290"/>
              <a:gd name="connsiteX5" fmla="*/ 1683834 w 1683834"/>
              <a:gd name="connsiteY5" fmla="*/ 369948 h 1206290"/>
              <a:gd name="connsiteX6" fmla="*/ 1666111 w 1683834"/>
              <a:gd name="connsiteY6" fmla="*/ 66138 h 1206290"/>
              <a:gd name="connsiteX7" fmla="*/ 345687 w 1683834"/>
              <a:gd name="connsiteY7" fmla="*/ 303041 h 1206290"/>
              <a:gd name="connsiteX8" fmla="*/ 457200 w 1683834"/>
              <a:gd name="connsiteY8" fmla="*/ 236134 h 1206290"/>
              <a:gd name="connsiteX9" fmla="*/ 379141 w 1683834"/>
              <a:gd name="connsiteY9" fmla="*/ 381100 h 1206290"/>
              <a:gd name="connsiteX10" fmla="*/ 301083 w 1683834"/>
              <a:gd name="connsiteY10" fmla="*/ 503763 h 1206290"/>
              <a:gd name="connsiteX11" fmla="*/ 301083 w 1683834"/>
              <a:gd name="connsiteY11" fmla="*/ 503763 h 1206290"/>
              <a:gd name="connsiteX12" fmla="*/ 245327 w 1683834"/>
              <a:gd name="connsiteY12" fmla="*/ 570670 h 1206290"/>
              <a:gd name="connsiteX13" fmla="*/ 234175 w 1683834"/>
              <a:gd name="connsiteY13" fmla="*/ 659880 h 1206290"/>
              <a:gd name="connsiteX14" fmla="*/ 234175 w 1683834"/>
              <a:gd name="connsiteY14" fmla="*/ 659880 h 1206290"/>
              <a:gd name="connsiteX15" fmla="*/ 144966 w 1683834"/>
              <a:gd name="connsiteY15" fmla="*/ 749090 h 1206290"/>
              <a:gd name="connsiteX16" fmla="*/ 66907 w 1683834"/>
              <a:gd name="connsiteY16" fmla="*/ 793695 h 1206290"/>
              <a:gd name="connsiteX17" fmla="*/ 55756 w 1683834"/>
              <a:gd name="connsiteY17" fmla="*/ 882904 h 1206290"/>
              <a:gd name="connsiteX18" fmla="*/ 44605 w 1683834"/>
              <a:gd name="connsiteY18" fmla="*/ 1083626 h 1206290"/>
              <a:gd name="connsiteX0" fmla="*/ 0 w 1683834"/>
              <a:gd name="connsiteY0" fmla="*/ 1140152 h 1140152"/>
              <a:gd name="connsiteX1" fmla="*/ 55756 w 1683834"/>
              <a:gd name="connsiteY1" fmla="*/ 961732 h 1140152"/>
              <a:gd name="connsiteX2" fmla="*/ 1349297 w 1683834"/>
              <a:gd name="connsiteY2" fmla="*/ 961732 h 1140152"/>
              <a:gd name="connsiteX3" fmla="*/ 1304692 w 1683834"/>
              <a:gd name="connsiteY3" fmla="*/ 493381 h 1140152"/>
              <a:gd name="connsiteX4" fmla="*/ 1471961 w 1683834"/>
              <a:gd name="connsiteY4" fmla="*/ 359566 h 1140152"/>
              <a:gd name="connsiteX5" fmla="*/ 1683834 w 1683834"/>
              <a:gd name="connsiteY5" fmla="*/ 303810 h 1140152"/>
              <a:gd name="connsiteX6" fmla="*/ 1666111 w 1683834"/>
              <a:gd name="connsiteY6" fmla="*/ 0 h 1140152"/>
              <a:gd name="connsiteX7" fmla="*/ 345687 w 1683834"/>
              <a:gd name="connsiteY7" fmla="*/ 236903 h 1140152"/>
              <a:gd name="connsiteX8" fmla="*/ 457200 w 1683834"/>
              <a:gd name="connsiteY8" fmla="*/ 169996 h 1140152"/>
              <a:gd name="connsiteX9" fmla="*/ 379141 w 1683834"/>
              <a:gd name="connsiteY9" fmla="*/ 314962 h 1140152"/>
              <a:gd name="connsiteX10" fmla="*/ 301083 w 1683834"/>
              <a:gd name="connsiteY10" fmla="*/ 437625 h 1140152"/>
              <a:gd name="connsiteX11" fmla="*/ 301083 w 1683834"/>
              <a:gd name="connsiteY11" fmla="*/ 437625 h 1140152"/>
              <a:gd name="connsiteX12" fmla="*/ 245327 w 1683834"/>
              <a:gd name="connsiteY12" fmla="*/ 504532 h 1140152"/>
              <a:gd name="connsiteX13" fmla="*/ 234175 w 1683834"/>
              <a:gd name="connsiteY13" fmla="*/ 593742 h 1140152"/>
              <a:gd name="connsiteX14" fmla="*/ 234175 w 1683834"/>
              <a:gd name="connsiteY14" fmla="*/ 593742 h 1140152"/>
              <a:gd name="connsiteX15" fmla="*/ 144966 w 1683834"/>
              <a:gd name="connsiteY15" fmla="*/ 682952 h 1140152"/>
              <a:gd name="connsiteX16" fmla="*/ 66907 w 1683834"/>
              <a:gd name="connsiteY16" fmla="*/ 727557 h 1140152"/>
              <a:gd name="connsiteX17" fmla="*/ 55756 w 1683834"/>
              <a:gd name="connsiteY17" fmla="*/ 816766 h 1140152"/>
              <a:gd name="connsiteX18" fmla="*/ 44605 w 1683834"/>
              <a:gd name="connsiteY18" fmla="*/ 1017488 h 1140152"/>
              <a:gd name="connsiteX0" fmla="*/ 0 w 1683834"/>
              <a:gd name="connsiteY0" fmla="*/ 1140152 h 1140152"/>
              <a:gd name="connsiteX1" fmla="*/ 55756 w 1683834"/>
              <a:gd name="connsiteY1" fmla="*/ 961732 h 1140152"/>
              <a:gd name="connsiteX2" fmla="*/ 1349297 w 1683834"/>
              <a:gd name="connsiteY2" fmla="*/ 961732 h 1140152"/>
              <a:gd name="connsiteX3" fmla="*/ 1304692 w 1683834"/>
              <a:gd name="connsiteY3" fmla="*/ 493381 h 1140152"/>
              <a:gd name="connsiteX4" fmla="*/ 1471961 w 1683834"/>
              <a:gd name="connsiteY4" fmla="*/ 359566 h 1140152"/>
              <a:gd name="connsiteX5" fmla="*/ 1683834 w 1683834"/>
              <a:gd name="connsiteY5" fmla="*/ 303810 h 1140152"/>
              <a:gd name="connsiteX6" fmla="*/ 1666111 w 1683834"/>
              <a:gd name="connsiteY6" fmla="*/ 0 h 1140152"/>
              <a:gd name="connsiteX7" fmla="*/ 827849 w 1683834"/>
              <a:gd name="connsiteY7" fmla="*/ 143267 h 1140152"/>
              <a:gd name="connsiteX8" fmla="*/ 345687 w 1683834"/>
              <a:gd name="connsiteY8" fmla="*/ 236903 h 1140152"/>
              <a:gd name="connsiteX9" fmla="*/ 457200 w 1683834"/>
              <a:gd name="connsiteY9" fmla="*/ 169996 h 1140152"/>
              <a:gd name="connsiteX10" fmla="*/ 379141 w 1683834"/>
              <a:gd name="connsiteY10" fmla="*/ 314962 h 1140152"/>
              <a:gd name="connsiteX11" fmla="*/ 301083 w 1683834"/>
              <a:gd name="connsiteY11" fmla="*/ 437625 h 1140152"/>
              <a:gd name="connsiteX12" fmla="*/ 301083 w 1683834"/>
              <a:gd name="connsiteY12" fmla="*/ 437625 h 1140152"/>
              <a:gd name="connsiteX13" fmla="*/ 245327 w 1683834"/>
              <a:gd name="connsiteY13" fmla="*/ 504532 h 1140152"/>
              <a:gd name="connsiteX14" fmla="*/ 234175 w 1683834"/>
              <a:gd name="connsiteY14" fmla="*/ 593742 h 1140152"/>
              <a:gd name="connsiteX15" fmla="*/ 234175 w 1683834"/>
              <a:gd name="connsiteY15" fmla="*/ 593742 h 1140152"/>
              <a:gd name="connsiteX16" fmla="*/ 144966 w 1683834"/>
              <a:gd name="connsiteY16" fmla="*/ 682952 h 1140152"/>
              <a:gd name="connsiteX17" fmla="*/ 66907 w 1683834"/>
              <a:gd name="connsiteY17" fmla="*/ 727557 h 1140152"/>
              <a:gd name="connsiteX18" fmla="*/ 55756 w 1683834"/>
              <a:gd name="connsiteY18" fmla="*/ 816766 h 1140152"/>
              <a:gd name="connsiteX19" fmla="*/ 44605 w 1683834"/>
              <a:gd name="connsiteY19" fmla="*/ 1017488 h 1140152"/>
              <a:gd name="connsiteX0" fmla="*/ 0 w 1683834"/>
              <a:gd name="connsiteY0" fmla="*/ 1140152 h 1140152"/>
              <a:gd name="connsiteX1" fmla="*/ 55756 w 1683834"/>
              <a:gd name="connsiteY1" fmla="*/ 961732 h 1140152"/>
              <a:gd name="connsiteX2" fmla="*/ 1349297 w 1683834"/>
              <a:gd name="connsiteY2" fmla="*/ 961732 h 1140152"/>
              <a:gd name="connsiteX3" fmla="*/ 1304692 w 1683834"/>
              <a:gd name="connsiteY3" fmla="*/ 493381 h 1140152"/>
              <a:gd name="connsiteX4" fmla="*/ 1471961 w 1683834"/>
              <a:gd name="connsiteY4" fmla="*/ 359566 h 1140152"/>
              <a:gd name="connsiteX5" fmla="*/ 1683834 w 1683834"/>
              <a:gd name="connsiteY5" fmla="*/ 303810 h 1140152"/>
              <a:gd name="connsiteX6" fmla="*/ 1666111 w 1683834"/>
              <a:gd name="connsiteY6" fmla="*/ 0 h 1140152"/>
              <a:gd name="connsiteX7" fmla="*/ 970587 w 1683834"/>
              <a:gd name="connsiteY7" fmla="*/ 367 h 1140152"/>
              <a:gd name="connsiteX8" fmla="*/ 345687 w 1683834"/>
              <a:gd name="connsiteY8" fmla="*/ 236903 h 1140152"/>
              <a:gd name="connsiteX9" fmla="*/ 457200 w 1683834"/>
              <a:gd name="connsiteY9" fmla="*/ 169996 h 1140152"/>
              <a:gd name="connsiteX10" fmla="*/ 379141 w 1683834"/>
              <a:gd name="connsiteY10" fmla="*/ 314962 h 1140152"/>
              <a:gd name="connsiteX11" fmla="*/ 301083 w 1683834"/>
              <a:gd name="connsiteY11" fmla="*/ 437625 h 1140152"/>
              <a:gd name="connsiteX12" fmla="*/ 301083 w 1683834"/>
              <a:gd name="connsiteY12" fmla="*/ 437625 h 1140152"/>
              <a:gd name="connsiteX13" fmla="*/ 245327 w 1683834"/>
              <a:gd name="connsiteY13" fmla="*/ 504532 h 1140152"/>
              <a:gd name="connsiteX14" fmla="*/ 234175 w 1683834"/>
              <a:gd name="connsiteY14" fmla="*/ 593742 h 1140152"/>
              <a:gd name="connsiteX15" fmla="*/ 234175 w 1683834"/>
              <a:gd name="connsiteY15" fmla="*/ 593742 h 1140152"/>
              <a:gd name="connsiteX16" fmla="*/ 144966 w 1683834"/>
              <a:gd name="connsiteY16" fmla="*/ 682952 h 1140152"/>
              <a:gd name="connsiteX17" fmla="*/ 66907 w 1683834"/>
              <a:gd name="connsiteY17" fmla="*/ 727557 h 1140152"/>
              <a:gd name="connsiteX18" fmla="*/ 55756 w 1683834"/>
              <a:gd name="connsiteY18" fmla="*/ 816766 h 1140152"/>
              <a:gd name="connsiteX19" fmla="*/ 44605 w 1683834"/>
              <a:gd name="connsiteY19" fmla="*/ 1017488 h 1140152"/>
              <a:gd name="connsiteX0" fmla="*/ 0 w 1683834"/>
              <a:gd name="connsiteY0" fmla="*/ 1360400 h 1360400"/>
              <a:gd name="connsiteX1" fmla="*/ 55756 w 1683834"/>
              <a:gd name="connsiteY1" fmla="*/ 1181980 h 1360400"/>
              <a:gd name="connsiteX2" fmla="*/ 1349297 w 1683834"/>
              <a:gd name="connsiteY2" fmla="*/ 1181980 h 1360400"/>
              <a:gd name="connsiteX3" fmla="*/ 1304692 w 1683834"/>
              <a:gd name="connsiteY3" fmla="*/ 713629 h 1360400"/>
              <a:gd name="connsiteX4" fmla="*/ 1471961 w 1683834"/>
              <a:gd name="connsiteY4" fmla="*/ 579814 h 1360400"/>
              <a:gd name="connsiteX5" fmla="*/ 1683834 w 1683834"/>
              <a:gd name="connsiteY5" fmla="*/ 524058 h 1360400"/>
              <a:gd name="connsiteX6" fmla="*/ 1666111 w 1683834"/>
              <a:gd name="connsiteY6" fmla="*/ 220248 h 1360400"/>
              <a:gd name="connsiteX7" fmla="*/ 970587 w 1683834"/>
              <a:gd name="connsiteY7" fmla="*/ 220615 h 1360400"/>
              <a:gd name="connsiteX8" fmla="*/ 345687 w 1683834"/>
              <a:gd name="connsiteY8" fmla="*/ 457151 h 1360400"/>
              <a:gd name="connsiteX9" fmla="*/ 457200 w 1683834"/>
              <a:gd name="connsiteY9" fmla="*/ 390244 h 1360400"/>
              <a:gd name="connsiteX10" fmla="*/ 379141 w 1683834"/>
              <a:gd name="connsiteY10" fmla="*/ 535210 h 1360400"/>
              <a:gd name="connsiteX11" fmla="*/ 301083 w 1683834"/>
              <a:gd name="connsiteY11" fmla="*/ 657873 h 1360400"/>
              <a:gd name="connsiteX12" fmla="*/ 301083 w 1683834"/>
              <a:gd name="connsiteY12" fmla="*/ 657873 h 1360400"/>
              <a:gd name="connsiteX13" fmla="*/ 245327 w 1683834"/>
              <a:gd name="connsiteY13" fmla="*/ 724780 h 1360400"/>
              <a:gd name="connsiteX14" fmla="*/ 234175 w 1683834"/>
              <a:gd name="connsiteY14" fmla="*/ 813990 h 1360400"/>
              <a:gd name="connsiteX15" fmla="*/ 234175 w 1683834"/>
              <a:gd name="connsiteY15" fmla="*/ 813990 h 1360400"/>
              <a:gd name="connsiteX16" fmla="*/ 144966 w 1683834"/>
              <a:gd name="connsiteY16" fmla="*/ 903200 h 1360400"/>
              <a:gd name="connsiteX17" fmla="*/ 66907 w 1683834"/>
              <a:gd name="connsiteY17" fmla="*/ 947805 h 1360400"/>
              <a:gd name="connsiteX18" fmla="*/ 55756 w 1683834"/>
              <a:gd name="connsiteY18" fmla="*/ 1037014 h 1360400"/>
              <a:gd name="connsiteX19" fmla="*/ 44605 w 1683834"/>
              <a:gd name="connsiteY19" fmla="*/ 1237736 h 1360400"/>
              <a:gd name="connsiteX0" fmla="*/ 0 w 1683834"/>
              <a:gd name="connsiteY0" fmla="*/ 1360436 h 1360436"/>
              <a:gd name="connsiteX1" fmla="*/ 55756 w 1683834"/>
              <a:gd name="connsiteY1" fmla="*/ 1182016 h 1360436"/>
              <a:gd name="connsiteX2" fmla="*/ 1349297 w 1683834"/>
              <a:gd name="connsiteY2" fmla="*/ 1182016 h 1360436"/>
              <a:gd name="connsiteX3" fmla="*/ 1304692 w 1683834"/>
              <a:gd name="connsiteY3" fmla="*/ 713665 h 1360436"/>
              <a:gd name="connsiteX4" fmla="*/ 1471961 w 1683834"/>
              <a:gd name="connsiteY4" fmla="*/ 579850 h 1360436"/>
              <a:gd name="connsiteX5" fmla="*/ 1683834 w 1683834"/>
              <a:gd name="connsiteY5" fmla="*/ 524094 h 1360436"/>
              <a:gd name="connsiteX6" fmla="*/ 1666111 w 1683834"/>
              <a:gd name="connsiteY6" fmla="*/ 220284 h 1360436"/>
              <a:gd name="connsiteX7" fmla="*/ 970481 w 1683834"/>
              <a:gd name="connsiteY7" fmla="*/ 220615 h 1360436"/>
              <a:gd name="connsiteX8" fmla="*/ 345687 w 1683834"/>
              <a:gd name="connsiteY8" fmla="*/ 457187 h 1360436"/>
              <a:gd name="connsiteX9" fmla="*/ 457200 w 1683834"/>
              <a:gd name="connsiteY9" fmla="*/ 390280 h 1360436"/>
              <a:gd name="connsiteX10" fmla="*/ 379141 w 1683834"/>
              <a:gd name="connsiteY10" fmla="*/ 535246 h 1360436"/>
              <a:gd name="connsiteX11" fmla="*/ 301083 w 1683834"/>
              <a:gd name="connsiteY11" fmla="*/ 657909 h 1360436"/>
              <a:gd name="connsiteX12" fmla="*/ 301083 w 1683834"/>
              <a:gd name="connsiteY12" fmla="*/ 657909 h 1360436"/>
              <a:gd name="connsiteX13" fmla="*/ 245327 w 1683834"/>
              <a:gd name="connsiteY13" fmla="*/ 724816 h 1360436"/>
              <a:gd name="connsiteX14" fmla="*/ 234175 w 1683834"/>
              <a:gd name="connsiteY14" fmla="*/ 814026 h 1360436"/>
              <a:gd name="connsiteX15" fmla="*/ 234175 w 1683834"/>
              <a:gd name="connsiteY15" fmla="*/ 814026 h 1360436"/>
              <a:gd name="connsiteX16" fmla="*/ 144966 w 1683834"/>
              <a:gd name="connsiteY16" fmla="*/ 903236 h 1360436"/>
              <a:gd name="connsiteX17" fmla="*/ 66907 w 1683834"/>
              <a:gd name="connsiteY17" fmla="*/ 947841 h 1360436"/>
              <a:gd name="connsiteX18" fmla="*/ 55756 w 1683834"/>
              <a:gd name="connsiteY18" fmla="*/ 1037050 h 1360436"/>
              <a:gd name="connsiteX19" fmla="*/ 44605 w 1683834"/>
              <a:gd name="connsiteY19" fmla="*/ 1237772 h 1360436"/>
              <a:gd name="connsiteX0" fmla="*/ 0 w 1683834"/>
              <a:gd name="connsiteY0" fmla="*/ 1360436 h 1360436"/>
              <a:gd name="connsiteX1" fmla="*/ 55756 w 1683834"/>
              <a:gd name="connsiteY1" fmla="*/ 1182016 h 1360436"/>
              <a:gd name="connsiteX2" fmla="*/ 1349297 w 1683834"/>
              <a:gd name="connsiteY2" fmla="*/ 1182016 h 1360436"/>
              <a:gd name="connsiteX3" fmla="*/ 1304692 w 1683834"/>
              <a:gd name="connsiteY3" fmla="*/ 713665 h 1360436"/>
              <a:gd name="connsiteX4" fmla="*/ 1471961 w 1683834"/>
              <a:gd name="connsiteY4" fmla="*/ 579850 h 1360436"/>
              <a:gd name="connsiteX5" fmla="*/ 1683834 w 1683834"/>
              <a:gd name="connsiteY5" fmla="*/ 524094 h 1360436"/>
              <a:gd name="connsiteX6" fmla="*/ 1666111 w 1683834"/>
              <a:gd name="connsiteY6" fmla="*/ 220284 h 1360436"/>
              <a:gd name="connsiteX7" fmla="*/ 970481 w 1683834"/>
              <a:gd name="connsiteY7" fmla="*/ 220615 h 1360436"/>
              <a:gd name="connsiteX8" fmla="*/ 345687 w 1683834"/>
              <a:gd name="connsiteY8" fmla="*/ 457187 h 1360436"/>
              <a:gd name="connsiteX9" fmla="*/ 457200 w 1683834"/>
              <a:gd name="connsiteY9" fmla="*/ 390280 h 1360436"/>
              <a:gd name="connsiteX10" fmla="*/ 379141 w 1683834"/>
              <a:gd name="connsiteY10" fmla="*/ 535246 h 1360436"/>
              <a:gd name="connsiteX11" fmla="*/ 301083 w 1683834"/>
              <a:gd name="connsiteY11" fmla="*/ 657909 h 1360436"/>
              <a:gd name="connsiteX12" fmla="*/ 301083 w 1683834"/>
              <a:gd name="connsiteY12" fmla="*/ 657909 h 1360436"/>
              <a:gd name="connsiteX13" fmla="*/ 245327 w 1683834"/>
              <a:gd name="connsiteY13" fmla="*/ 724816 h 1360436"/>
              <a:gd name="connsiteX14" fmla="*/ 234175 w 1683834"/>
              <a:gd name="connsiteY14" fmla="*/ 814026 h 1360436"/>
              <a:gd name="connsiteX15" fmla="*/ 234175 w 1683834"/>
              <a:gd name="connsiteY15" fmla="*/ 814026 h 1360436"/>
              <a:gd name="connsiteX16" fmla="*/ 144966 w 1683834"/>
              <a:gd name="connsiteY16" fmla="*/ 903236 h 1360436"/>
              <a:gd name="connsiteX17" fmla="*/ 66907 w 1683834"/>
              <a:gd name="connsiteY17" fmla="*/ 947841 h 1360436"/>
              <a:gd name="connsiteX18" fmla="*/ 55756 w 1683834"/>
              <a:gd name="connsiteY18" fmla="*/ 1037050 h 1360436"/>
              <a:gd name="connsiteX19" fmla="*/ 44605 w 1683834"/>
              <a:gd name="connsiteY19" fmla="*/ 1237772 h 1360436"/>
              <a:gd name="connsiteX20" fmla="*/ 0 w 1683834"/>
              <a:gd name="connsiteY20" fmla="*/ 1360436 h 1360436"/>
              <a:gd name="connsiteX0" fmla="*/ 0 w 1683834"/>
              <a:gd name="connsiteY0" fmla="*/ 1360472 h 1360472"/>
              <a:gd name="connsiteX1" fmla="*/ 55756 w 1683834"/>
              <a:gd name="connsiteY1" fmla="*/ 1182052 h 1360472"/>
              <a:gd name="connsiteX2" fmla="*/ 1349297 w 1683834"/>
              <a:gd name="connsiteY2" fmla="*/ 1182052 h 1360472"/>
              <a:gd name="connsiteX3" fmla="*/ 1304692 w 1683834"/>
              <a:gd name="connsiteY3" fmla="*/ 713701 h 1360472"/>
              <a:gd name="connsiteX4" fmla="*/ 1471961 w 1683834"/>
              <a:gd name="connsiteY4" fmla="*/ 579886 h 1360472"/>
              <a:gd name="connsiteX5" fmla="*/ 1683834 w 1683834"/>
              <a:gd name="connsiteY5" fmla="*/ 524130 h 1360472"/>
              <a:gd name="connsiteX6" fmla="*/ 1666111 w 1683834"/>
              <a:gd name="connsiteY6" fmla="*/ 220320 h 1360472"/>
              <a:gd name="connsiteX7" fmla="*/ 970375 w 1683834"/>
              <a:gd name="connsiteY7" fmla="*/ 220615 h 1360472"/>
              <a:gd name="connsiteX8" fmla="*/ 345687 w 1683834"/>
              <a:gd name="connsiteY8" fmla="*/ 457223 h 1360472"/>
              <a:gd name="connsiteX9" fmla="*/ 457200 w 1683834"/>
              <a:gd name="connsiteY9" fmla="*/ 390316 h 1360472"/>
              <a:gd name="connsiteX10" fmla="*/ 379141 w 1683834"/>
              <a:gd name="connsiteY10" fmla="*/ 535282 h 1360472"/>
              <a:gd name="connsiteX11" fmla="*/ 301083 w 1683834"/>
              <a:gd name="connsiteY11" fmla="*/ 657945 h 1360472"/>
              <a:gd name="connsiteX12" fmla="*/ 301083 w 1683834"/>
              <a:gd name="connsiteY12" fmla="*/ 657945 h 1360472"/>
              <a:gd name="connsiteX13" fmla="*/ 245327 w 1683834"/>
              <a:gd name="connsiteY13" fmla="*/ 724852 h 1360472"/>
              <a:gd name="connsiteX14" fmla="*/ 234175 w 1683834"/>
              <a:gd name="connsiteY14" fmla="*/ 814062 h 1360472"/>
              <a:gd name="connsiteX15" fmla="*/ 234175 w 1683834"/>
              <a:gd name="connsiteY15" fmla="*/ 814062 h 1360472"/>
              <a:gd name="connsiteX16" fmla="*/ 144966 w 1683834"/>
              <a:gd name="connsiteY16" fmla="*/ 903272 h 1360472"/>
              <a:gd name="connsiteX17" fmla="*/ 66907 w 1683834"/>
              <a:gd name="connsiteY17" fmla="*/ 947877 h 1360472"/>
              <a:gd name="connsiteX18" fmla="*/ 55756 w 1683834"/>
              <a:gd name="connsiteY18" fmla="*/ 1037086 h 1360472"/>
              <a:gd name="connsiteX19" fmla="*/ 44605 w 1683834"/>
              <a:gd name="connsiteY19" fmla="*/ 1237808 h 1360472"/>
              <a:gd name="connsiteX20" fmla="*/ 0 w 1683834"/>
              <a:gd name="connsiteY20" fmla="*/ 1360472 h 1360472"/>
              <a:gd name="connsiteX0" fmla="*/ 0 w 1683834"/>
              <a:gd name="connsiteY0" fmla="*/ 1360472 h 1360472"/>
              <a:gd name="connsiteX1" fmla="*/ 55756 w 1683834"/>
              <a:gd name="connsiteY1" fmla="*/ 1182052 h 1360472"/>
              <a:gd name="connsiteX2" fmla="*/ 1349297 w 1683834"/>
              <a:gd name="connsiteY2" fmla="*/ 1182052 h 1360472"/>
              <a:gd name="connsiteX3" fmla="*/ 1304692 w 1683834"/>
              <a:gd name="connsiteY3" fmla="*/ 713701 h 1360472"/>
              <a:gd name="connsiteX4" fmla="*/ 1471961 w 1683834"/>
              <a:gd name="connsiteY4" fmla="*/ 579886 h 1360472"/>
              <a:gd name="connsiteX5" fmla="*/ 1683834 w 1683834"/>
              <a:gd name="connsiteY5" fmla="*/ 524130 h 1360472"/>
              <a:gd name="connsiteX6" fmla="*/ 1666111 w 1683834"/>
              <a:gd name="connsiteY6" fmla="*/ 220320 h 1360472"/>
              <a:gd name="connsiteX7" fmla="*/ 970375 w 1683834"/>
              <a:gd name="connsiteY7" fmla="*/ 220615 h 1360472"/>
              <a:gd name="connsiteX8" fmla="*/ 345687 w 1683834"/>
              <a:gd name="connsiteY8" fmla="*/ 457223 h 1360472"/>
              <a:gd name="connsiteX9" fmla="*/ 457200 w 1683834"/>
              <a:gd name="connsiteY9" fmla="*/ 390316 h 1360472"/>
              <a:gd name="connsiteX10" fmla="*/ 379141 w 1683834"/>
              <a:gd name="connsiteY10" fmla="*/ 535282 h 1360472"/>
              <a:gd name="connsiteX11" fmla="*/ 301083 w 1683834"/>
              <a:gd name="connsiteY11" fmla="*/ 657945 h 1360472"/>
              <a:gd name="connsiteX12" fmla="*/ 301083 w 1683834"/>
              <a:gd name="connsiteY12" fmla="*/ 657945 h 1360472"/>
              <a:gd name="connsiteX13" fmla="*/ 245327 w 1683834"/>
              <a:gd name="connsiteY13" fmla="*/ 724852 h 1360472"/>
              <a:gd name="connsiteX14" fmla="*/ 234175 w 1683834"/>
              <a:gd name="connsiteY14" fmla="*/ 814062 h 1360472"/>
              <a:gd name="connsiteX15" fmla="*/ 234175 w 1683834"/>
              <a:gd name="connsiteY15" fmla="*/ 814062 h 1360472"/>
              <a:gd name="connsiteX16" fmla="*/ 144966 w 1683834"/>
              <a:gd name="connsiteY16" fmla="*/ 903272 h 1360472"/>
              <a:gd name="connsiteX17" fmla="*/ 66907 w 1683834"/>
              <a:gd name="connsiteY17" fmla="*/ 947877 h 1360472"/>
              <a:gd name="connsiteX18" fmla="*/ 55756 w 1683834"/>
              <a:gd name="connsiteY18" fmla="*/ 1037086 h 1360472"/>
              <a:gd name="connsiteX19" fmla="*/ 44605 w 1683834"/>
              <a:gd name="connsiteY19" fmla="*/ 1237808 h 1360472"/>
              <a:gd name="connsiteX20" fmla="*/ 0 w 1683834"/>
              <a:gd name="connsiteY20" fmla="*/ 1360472 h 1360472"/>
              <a:gd name="connsiteX0" fmla="*/ 0 w 1639229"/>
              <a:gd name="connsiteY0" fmla="*/ 1237808 h 1237808"/>
              <a:gd name="connsiteX1" fmla="*/ 11151 w 1639229"/>
              <a:gd name="connsiteY1" fmla="*/ 1182052 h 1237808"/>
              <a:gd name="connsiteX2" fmla="*/ 1304692 w 1639229"/>
              <a:gd name="connsiteY2" fmla="*/ 1182052 h 1237808"/>
              <a:gd name="connsiteX3" fmla="*/ 1260087 w 1639229"/>
              <a:gd name="connsiteY3" fmla="*/ 713701 h 1237808"/>
              <a:gd name="connsiteX4" fmla="*/ 1427356 w 1639229"/>
              <a:gd name="connsiteY4" fmla="*/ 579886 h 1237808"/>
              <a:gd name="connsiteX5" fmla="*/ 1639229 w 1639229"/>
              <a:gd name="connsiteY5" fmla="*/ 524130 h 1237808"/>
              <a:gd name="connsiteX6" fmla="*/ 1621506 w 1639229"/>
              <a:gd name="connsiteY6" fmla="*/ 220320 h 1237808"/>
              <a:gd name="connsiteX7" fmla="*/ 925770 w 1639229"/>
              <a:gd name="connsiteY7" fmla="*/ 220615 h 1237808"/>
              <a:gd name="connsiteX8" fmla="*/ 301082 w 1639229"/>
              <a:gd name="connsiteY8" fmla="*/ 457223 h 1237808"/>
              <a:gd name="connsiteX9" fmla="*/ 412595 w 1639229"/>
              <a:gd name="connsiteY9" fmla="*/ 390316 h 1237808"/>
              <a:gd name="connsiteX10" fmla="*/ 334536 w 1639229"/>
              <a:gd name="connsiteY10" fmla="*/ 535282 h 1237808"/>
              <a:gd name="connsiteX11" fmla="*/ 256478 w 1639229"/>
              <a:gd name="connsiteY11" fmla="*/ 657945 h 1237808"/>
              <a:gd name="connsiteX12" fmla="*/ 256478 w 1639229"/>
              <a:gd name="connsiteY12" fmla="*/ 657945 h 1237808"/>
              <a:gd name="connsiteX13" fmla="*/ 200722 w 1639229"/>
              <a:gd name="connsiteY13" fmla="*/ 724852 h 1237808"/>
              <a:gd name="connsiteX14" fmla="*/ 189570 w 1639229"/>
              <a:gd name="connsiteY14" fmla="*/ 814062 h 1237808"/>
              <a:gd name="connsiteX15" fmla="*/ 189570 w 1639229"/>
              <a:gd name="connsiteY15" fmla="*/ 814062 h 1237808"/>
              <a:gd name="connsiteX16" fmla="*/ 100361 w 1639229"/>
              <a:gd name="connsiteY16" fmla="*/ 903272 h 1237808"/>
              <a:gd name="connsiteX17" fmla="*/ 22302 w 1639229"/>
              <a:gd name="connsiteY17" fmla="*/ 947877 h 1237808"/>
              <a:gd name="connsiteX18" fmla="*/ 11151 w 1639229"/>
              <a:gd name="connsiteY18" fmla="*/ 1037086 h 1237808"/>
              <a:gd name="connsiteX19" fmla="*/ 0 w 1639229"/>
              <a:gd name="connsiteY19" fmla="*/ 1237808 h 1237808"/>
              <a:gd name="connsiteX0" fmla="*/ 1196 w 1640425"/>
              <a:gd name="connsiteY0" fmla="*/ 1237808 h 1270860"/>
              <a:gd name="connsiteX1" fmla="*/ 12347 w 1640425"/>
              <a:gd name="connsiteY1" fmla="*/ 1182052 h 1270860"/>
              <a:gd name="connsiteX2" fmla="*/ 1305888 w 1640425"/>
              <a:gd name="connsiteY2" fmla="*/ 1182052 h 1270860"/>
              <a:gd name="connsiteX3" fmla="*/ 1261283 w 1640425"/>
              <a:gd name="connsiteY3" fmla="*/ 713701 h 1270860"/>
              <a:gd name="connsiteX4" fmla="*/ 1428552 w 1640425"/>
              <a:gd name="connsiteY4" fmla="*/ 579886 h 1270860"/>
              <a:gd name="connsiteX5" fmla="*/ 1640425 w 1640425"/>
              <a:gd name="connsiteY5" fmla="*/ 524130 h 1270860"/>
              <a:gd name="connsiteX6" fmla="*/ 1622702 w 1640425"/>
              <a:gd name="connsiteY6" fmla="*/ 220320 h 1270860"/>
              <a:gd name="connsiteX7" fmla="*/ 926966 w 1640425"/>
              <a:gd name="connsiteY7" fmla="*/ 220615 h 1270860"/>
              <a:gd name="connsiteX8" fmla="*/ 302278 w 1640425"/>
              <a:gd name="connsiteY8" fmla="*/ 457223 h 1270860"/>
              <a:gd name="connsiteX9" fmla="*/ 413791 w 1640425"/>
              <a:gd name="connsiteY9" fmla="*/ 390316 h 1270860"/>
              <a:gd name="connsiteX10" fmla="*/ 335732 w 1640425"/>
              <a:gd name="connsiteY10" fmla="*/ 535282 h 1270860"/>
              <a:gd name="connsiteX11" fmla="*/ 257674 w 1640425"/>
              <a:gd name="connsiteY11" fmla="*/ 657945 h 1270860"/>
              <a:gd name="connsiteX12" fmla="*/ 257674 w 1640425"/>
              <a:gd name="connsiteY12" fmla="*/ 657945 h 1270860"/>
              <a:gd name="connsiteX13" fmla="*/ 201918 w 1640425"/>
              <a:gd name="connsiteY13" fmla="*/ 724852 h 1270860"/>
              <a:gd name="connsiteX14" fmla="*/ 190766 w 1640425"/>
              <a:gd name="connsiteY14" fmla="*/ 814062 h 1270860"/>
              <a:gd name="connsiteX15" fmla="*/ 190766 w 1640425"/>
              <a:gd name="connsiteY15" fmla="*/ 814062 h 1270860"/>
              <a:gd name="connsiteX16" fmla="*/ 101557 w 1640425"/>
              <a:gd name="connsiteY16" fmla="*/ 903272 h 1270860"/>
              <a:gd name="connsiteX17" fmla="*/ 23498 w 1640425"/>
              <a:gd name="connsiteY17" fmla="*/ 947877 h 1270860"/>
              <a:gd name="connsiteX18" fmla="*/ 12347 w 1640425"/>
              <a:gd name="connsiteY18" fmla="*/ 1037086 h 1270860"/>
              <a:gd name="connsiteX19" fmla="*/ 1196 w 1640425"/>
              <a:gd name="connsiteY19" fmla="*/ 1237808 h 1270860"/>
              <a:gd name="connsiteX20" fmla="*/ 5169 w 1640425"/>
              <a:gd name="connsiteY20" fmla="*/ 1235397 h 1270860"/>
              <a:gd name="connsiteX0" fmla="*/ 5169 w 1640425"/>
              <a:gd name="connsiteY0" fmla="*/ 1235397 h 1270860"/>
              <a:gd name="connsiteX1" fmla="*/ 12347 w 1640425"/>
              <a:gd name="connsiteY1" fmla="*/ 1182052 h 1270860"/>
              <a:gd name="connsiteX2" fmla="*/ 1305888 w 1640425"/>
              <a:gd name="connsiteY2" fmla="*/ 1182052 h 1270860"/>
              <a:gd name="connsiteX3" fmla="*/ 1261283 w 1640425"/>
              <a:gd name="connsiteY3" fmla="*/ 713701 h 1270860"/>
              <a:gd name="connsiteX4" fmla="*/ 1428552 w 1640425"/>
              <a:gd name="connsiteY4" fmla="*/ 579886 h 1270860"/>
              <a:gd name="connsiteX5" fmla="*/ 1640425 w 1640425"/>
              <a:gd name="connsiteY5" fmla="*/ 524130 h 1270860"/>
              <a:gd name="connsiteX6" fmla="*/ 1622702 w 1640425"/>
              <a:gd name="connsiteY6" fmla="*/ 220320 h 1270860"/>
              <a:gd name="connsiteX7" fmla="*/ 926966 w 1640425"/>
              <a:gd name="connsiteY7" fmla="*/ 220615 h 1270860"/>
              <a:gd name="connsiteX8" fmla="*/ 302278 w 1640425"/>
              <a:gd name="connsiteY8" fmla="*/ 457223 h 1270860"/>
              <a:gd name="connsiteX9" fmla="*/ 413791 w 1640425"/>
              <a:gd name="connsiteY9" fmla="*/ 390316 h 1270860"/>
              <a:gd name="connsiteX10" fmla="*/ 335732 w 1640425"/>
              <a:gd name="connsiteY10" fmla="*/ 535282 h 1270860"/>
              <a:gd name="connsiteX11" fmla="*/ 257674 w 1640425"/>
              <a:gd name="connsiteY11" fmla="*/ 657945 h 1270860"/>
              <a:gd name="connsiteX12" fmla="*/ 257674 w 1640425"/>
              <a:gd name="connsiteY12" fmla="*/ 657945 h 1270860"/>
              <a:gd name="connsiteX13" fmla="*/ 201918 w 1640425"/>
              <a:gd name="connsiteY13" fmla="*/ 724852 h 1270860"/>
              <a:gd name="connsiteX14" fmla="*/ 190766 w 1640425"/>
              <a:gd name="connsiteY14" fmla="*/ 814062 h 1270860"/>
              <a:gd name="connsiteX15" fmla="*/ 190766 w 1640425"/>
              <a:gd name="connsiteY15" fmla="*/ 814062 h 1270860"/>
              <a:gd name="connsiteX16" fmla="*/ 101557 w 1640425"/>
              <a:gd name="connsiteY16" fmla="*/ 903272 h 1270860"/>
              <a:gd name="connsiteX17" fmla="*/ 23498 w 1640425"/>
              <a:gd name="connsiteY17" fmla="*/ 947877 h 1270860"/>
              <a:gd name="connsiteX18" fmla="*/ 12347 w 1640425"/>
              <a:gd name="connsiteY18" fmla="*/ 1037086 h 1270860"/>
              <a:gd name="connsiteX19" fmla="*/ 1196 w 1640425"/>
              <a:gd name="connsiteY19" fmla="*/ 1237808 h 1270860"/>
              <a:gd name="connsiteX20" fmla="*/ 5169 w 1640425"/>
              <a:gd name="connsiteY20" fmla="*/ 1235397 h 1270860"/>
              <a:gd name="connsiteX0" fmla="*/ 206298 w 1845527"/>
              <a:gd name="connsiteY0" fmla="*/ 1237808 h 1261969"/>
              <a:gd name="connsiteX1" fmla="*/ 217449 w 1845527"/>
              <a:gd name="connsiteY1" fmla="*/ 1182052 h 1261969"/>
              <a:gd name="connsiteX2" fmla="*/ 1510990 w 1845527"/>
              <a:gd name="connsiteY2" fmla="*/ 1182052 h 1261969"/>
              <a:gd name="connsiteX3" fmla="*/ 1466385 w 1845527"/>
              <a:gd name="connsiteY3" fmla="*/ 713701 h 1261969"/>
              <a:gd name="connsiteX4" fmla="*/ 1633654 w 1845527"/>
              <a:gd name="connsiteY4" fmla="*/ 579886 h 1261969"/>
              <a:gd name="connsiteX5" fmla="*/ 1845527 w 1845527"/>
              <a:gd name="connsiteY5" fmla="*/ 524130 h 1261969"/>
              <a:gd name="connsiteX6" fmla="*/ 1827804 w 1845527"/>
              <a:gd name="connsiteY6" fmla="*/ 220320 h 1261969"/>
              <a:gd name="connsiteX7" fmla="*/ 1132068 w 1845527"/>
              <a:gd name="connsiteY7" fmla="*/ 220615 h 1261969"/>
              <a:gd name="connsiteX8" fmla="*/ 507380 w 1845527"/>
              <a:gd name="connsiteY8" fmla="*/ 457223 h 1261969"/>
              <a:gd name="connsiteX9" fmla="*/ 618893 w 1845527"/>
              <a:gd name="connsiteY9" fmla="*/ 390316 h 1261969"/>
              <a:gd name="connsiteX10" fmla="*/ 540834 w 1845527"/>
              <a:gd name="connsiteY10" fmla="*/ 535282 h 1261969"/>
              <a:gd name="connsiteX11" fmla="*/ 462776 w 1845527"/>
              <a:gd name="connsiteY11" fmla="*/ 657945 h 1261969"/>
              <a:gd name="connsiteX12" fmla="*/ 462776 w 1845527"/>
              <a:gd name="connsiteY12" fmla="*/ 657945 h 1261969"/>
              <a:gd name="connsiteX13" fmla="*/ 407020 w 1845527"/>
              <a:gd name="connsiteY13" fmla="*/ 724852 h 1261969"/>
              <a:gd name="connsiteX14" fmla="*/ 395868 w 1845527"/>
              <a:gd name="connsiteY14" fmla="*/ 814062 h 1261969"/>
              <a:gd name="connsiteX15" fmla="*/ 395868 w 1845527"/>
              <a:gd name="connsiteY15" fmla="*/ 814062 h 1261969"/>
              <a:gd name="connsiteX16" fmla="*/ 306659 w 1845527"/>
              <a:gd name="connsiteY16" fmla="*/ 903272 h 1261969"/>
              <a:gd name="connsiteX17" fmla="*/ 228600 w 1845527"/>
              <a:gd name="connsiteY17" fmla="*/ 947877 h 1261969"/>
              <a:gd name="connsiteX18" fmla="*/ 217449 w 1845527"/>
              <a:gd name="connsiteY18" fmla="*/ 1037086 h 1261969"/>
              <a:gd name="connsiteX19" fmla="*/ 206298 w 1845527"/>
              <a:gd name="connsiteY19" fmla="*/ 1237808 h 1261969"/>
              <a:gd name="connsiteX0" fmla="*/ 0 w 1628078"/>
              <a:gd name="connsiteY0" fmla="*/ 1037086 h 1182052"/>
              <a:gd name="connsiteX1" fmla="*/ 0 w 1628078"/>
              <a:gd name="connsiteY1" fmla="*/ 1182052 h 1182052"/>
              <a:gd name="connsiteX2" fmla="*/ 1293541 w 1628078"/>
              <a:gd name="connsiteY2" fmla="*/ 1182052 h 1182052"/>
              <a:gd name="connsiteX3" fmla="*/ 1248936 w 1628078"/>
              <a:gd name="connsiteY3" fmla="*/ 713701 h 1182052"/>
              <a:gd name="connsiteX4" fmla="*/ 1416205 w 1628078"/>
              <a:gd name="connsiteY4" fmla="*/ 579886 h 1182052"/>
              <a:gd name="connsiteX5" fmla="*/ 1628078 w 1628078"/>
              <a:gd name="connsiteY5" fmla="*/ 524130 h 1182052"/>
              <a:gd name="connsiteX6" fmla="*/ 1610355 w 1628078"/>
              <a:gd name="connsiteY6" fmla="*/ 220320 h 1182052"/>
              <a:gd name="connsiteX7" fmla="*/ 914619 w 1628078"/>
              <a:gd name="connsiteY7" fmla="*/ 220615 h 1182052"/>
              <a:gd name="connsiteX8" fmla="*/ 289931 w 1628078"/>
              <a:gd name="connsiteY8" fmla="*/ 457223 h 1182052"/>
              <a:gd name="connsiteX9" fmla="*/ 401444 w 1628078"/>
              <a:gd name="connsiteY9" fmla="*/ 390316 h 1182052"/>
              <a:gd name="connsiteX10" fmla="*/ 323385 w 1628078"/>
              <a:gd name="connsiteY10" fmla="*/ 535282 h 1182052"/>
              <a:gd name="connsiteX11" fmla="*/ 245327 w 1628078"/>
              <a:gd name="connsiteY11" fmla="*/ 657945 h 1182052"/>
              <a:gd name="connsiteX12" fmla="*/ 245327 w 1628078"/>
              <a:gd name="connsiteY12" fmla="*/ 657945 h 1182052"/>
              <a:gd name="connsiteX13" fmla="*/ 189571 w 1628078"/>
              <a:gd name="connsiteY13" fmla="*/ 724852 h 1182052"/>
              <a:gd name="connsiteX14" fmla="*/ 178419 w 1628078"/>
              <a:gd name="connsiteY14" fmla="*/ 814062 h 1182052"/>
              <a:gd name="connsiteX15" fmla="*/ 178419 w 1628078"/>
              <a:gd name="connsiteY15" fmla="*/ 814062 h 1182052"/>
              <a:gd name="connsiteX16" fmla="*/ 89210 w 1628078"/>
              <a:gd name="connsiteY16" fmla="*/ 903272 h 1182052"/>
              <a:gd name="connsiteX17" fmla="*/ 11151 w 1628078"/>
              <a:gd name="connsiteY17" fmla="*/ 947877 h 1182052"/>
              <a:gd name="connsiteX18" fmla="*/ 0 w 1628078"/>
              <a:gd name="connsiteY18" fmla="*/ 1037086 h 1182052"/>
              <a:gd name="connsiteX0" fmla="*/ 0 w 1628078"/>
              <a:gd name="connsiteY0" fmla="*/ 816766 h 961732"/>
              <a:gd name="connsiteX1" fmla="*/ 0 w 1628078"/>
              <a:gd name="connsiteY1" fmla="*/ 961732 h 961732"/>
              <a:gd name="connsiteX2" fmla="*/ 1293541 w 1628078"/>
              <a:gd name="connsiteY2" fmla="*/ 961732 h 961732"/>
              <a:gd name="connsiteX3" fmla="*/ 1248936 w 1628078"/>
              <a:gd name="connsiteY3" fmla="*/ 493381 h 961732"/>
              <a:gd name="connsiteX4" fmla="*/ 1416205 w 1628078"/>
              <a:gd name="connsiteY4" fmla="*/ 359566 h 961732"/>
              <a:gd name="connsiteX5" fmla="*/ 1628078 w 1628078"/>
              <a:gd name="connsiteY5" fmla="*/ 303810 h 961732"/>
              <a:gd name="connsiteX6" fmla="*/ 1610355 w 1628078"/>
              <a:gd name="connsiteY6" fmla="*/ 0 h 961732"/>
              <a:gd name="connsiteX7" fmla="*/ 914619 w 1628078"/>
              <a:gd name="connsiteY7" fmla="*/ 295 h 961732"/>
              <a:gd name="connsiteX8" fmla="*/ 401444 w 1628078"/>
              <a:gd name="connsiteY8" fmla="*/ 169996 h 961732"/>
              <a:gd name="connsiteX9" fmla="*/ 323385 w 1628078"/>
              <a:gd name="connsiteY9" fmla="*/ 314962 h 961732"/>
              <a:gd name="connsiteX10" fmla="*/ 245327 w 1628078"/>
              <a:gd name="connsiteY10" fmla="*/ 437625 h 961732"/>
              <a:gd name="connsiteX11" fmla="*/ 245327 w 1628078"/>
              <a:gd name="connsiteY11" fmla="*/ 437625 h 961732"/>
              <a:gd name="connsiteX12" fmla="*/ 189571 w 1628078"/>
              <a:gd name="connsiteY12" fmla="*/ 504532 h 961732"/>
              <a:gd name="connsiteX13" fmla="*/ 178419 w 1628078"/>
              <a:gd name="connsiteY13" fmla="*/ 593742 h 961732"/>
              <a:gd name="connsiteX14" fmla="*/ 178419 w 1628078"/>
              <a:gd name="connsiteY14" fmla="*/ 593742 h 961732"/>
              <a:gd name="connsiteX15" fmla="*/ 89210 w 1628078"/>
              <a:gd name="connsiteY15" fmla="*/ 682952 h 961732"/>
              <a:gd name="connsiteX16" fmla="*/ 11151 w 1628078"/>
              <a:gd name="connsiteY16" fmla="*/ 727557 h 961732"/>
              <a:gd name="connsiteX17" fmla="*/ 0 w 1628078"/>
              <a:gd name="connsiteY17" fmla="*/ 816766 h 961732"/>
              <a:gd name="connsiteX0" fmla="*/ 0 w 1628078"/>
              <a:gd name="connsiteY0" fmla="*/ 1046187 h 1191153"/>
              <a:gd name="connsiteX1" fmla="*/ 0 w 1628078"/>
              <a:gd name="connsiteY1" fmla="*/ 1191153 h 1191153"/>
              <a:gd name="connsiteX2" fmla="*/ 1293541 w 1628078"/>
              <a:gd name="connsiteY2" fmla="*/ 1191153 h 1191153"/>
              <a:gd name="connsiteX3" fmla="*/ 1248936 w 1628078"/>
              <a:gd name="connsiteY3" fmla="*/ 722802 h 1191153"/>
              <a:gd name="connsiteX4" fmla="*/ 1416205 w 1628078"/>
              <a:gd name="connsiteY4" fmla="*/ 588987 h 1191153"/>
              <a:gd name="connsiteX5" fmla="*/ 1628078 w 1628078"/>
              <a:gd name="connsiteY5" fmla="*/ 533231 h 1191153"/>
              <a:gd name="connsiteX6" fmla="*/ 1610355 w 1628078"/>
              <a:gd name="connsiteY6" fmla="*/ 229421 h 1191153"/>
              <a:gd name="connsiteX7" fmla="*/ 914619 w 1628078"/>
              <a:gd name="connsiteY7" fmla="*/ 229716 h 1191153"/>
              <a:gd name="connsiteX8" fmla="*/ 401444 w 1628078"/>
              <a:gd name="connsiteY8" fmla="*/ 399417 h 1191153"/>
              <a:gd name="connsiteX9" fmla="*/ 323385 w 1628078"/>
              <a:gd name="connsiteY9" fmla="*/ 544383 h 1191153"/>
              <a:gd name="connsiteX10" fmla="*/ 245327 w 1628078"/>
              <a:gd name="connsiteY10" fmla="*/ 667046 h 1191153"/>
              <a:gd name="connsiteX11" fmla="*/ 245327 w 1628078"/>
              <a:gd name="connsiteY11" fmla="*/ 667046 h 1191153"/>
              <a:gd name="connsiteX12" fmla="*/ 189571 w 1628078"/>
              <a:gd name="connsiteY12" fmla="*/ 733953 h 1191153"/>
              <a:gd name="connsiteX13" fmla="*/ 178419 w 1628078"/>
              <a:gd name="connsiteY13" fmla="*/ 823163 h 1191153"/>
              <a:gd name="connsiteX14" fmla="*/ 178419 w 1628078"/>
              <a:gd name="connsiteY14" fmla="*/ 823163 h 1191153"/>
              <a:gd name="connsiteX15" fmla="*/ 89210 w 1628078"/>
              <a:gd name="connsiteY15" fmla="*/ 912373 h 1191153"/>
              <a:gd name="connsiteX16" fmla="*/ 11151 w 1628078"/>
              <a:gd name="connsiteY16" fmla="*/ 956978 h 1191153"/>
              <a:gd name="connsiteX17" fmla="*/ 0 w 1628078"/>
              <a:gd name="connsiteY17" fmla="*/ 1046187 h 1191153"/>
              <a:gd name="connsiteX0" fmla="*/ 0 w 1628078"/>
              <a:gd name="connsiteY0" fmla="*/ 1046187 h 1191153"/>
              <a:gd name="connsiteX1" fmla="*/ 0 w 1628078"/>
              <a:gd name="connsiteY1" fmla="*/ 1191153 h 1191153"/>
              <a:gd name="connsiteX2" fmla="*/ 1293541 w 1628078"/>
              <a:gd name="connsiteY2" fmla="*/ 1191153 h 1191153"/>
              <a:gd name="connsiteX3" fmla="*/ 1248936 w 1628078"/>
              <a:gd name="connsiteY3" fmla="*/ 722802 h 1191153"/>
              <a:gd name="connsiteX4" fmla="*/ 1416205 w 1628078"/>
              <a:gd name="connsiteY4" fmla="*/ 588987 h 1191153"/>
              <a:gd name="connsiteX5" fmla="*/ 1628078 w 1628078"/>
              <a:gd name="connsiteY5" fmla="*/ 533231 h 1191153"/>
              <a:gd name="connsiteX6" fmla="*/ 1625607 w 1628078"/>
              <a:gd name="connsiteY6" fmla="*/ 207392 h 1191153"/>
              <a:gd name="connsiteX7" fmla="*/ 914619 w 1628078"/>
              <a:gd name="connsiteY7" fmla="*/ 229716 h 1191153"/>
              <a:gd name="connsiteX8" fmla="*/ 401444 w 1628078"/>
              <a:gd name="connsiteY8" fmla="*/ 399417 h 1191153"/>
              <a:gd name="connsiteX9" fmla="*/ 323385 w 1628078"/>
              <a:gd name="connsiteY9" fmla="*/ 544383 h 1191153"/>
              <a:gd name="connsiteX10" fmla="*/ 245327 w 1628078"/>
              <a:gd name="connsiteY10" fmla="*/ 667046 h 1191153"/>
              <a:gd name="connsiteX11" fmla="*/ 245327 w 1628078"/>
              <a:gd name="connsiteY11" fmla="*/ 667046 h 1191153"/>
              <a:gd name="connsiteX12" fmla="*/ 189571 w 1628078"/>
              <a:gd name="connsiteY12" fmla="*/ 733953 h 1191153"/>
              <a:gd name="connsiteX13" fmla="*/ 178419 w 1628078"/>
              <a:gd name="connsiteY13" fmla="*/ 823163 h 1191153"/>
              <a:gd name="connsiteX14" fmla="*/ 178419 w 1628078"/>
              <a:gd name="connsiteY14" fmla="*/ 823163 h 1191153"/>
              <a:gd name="connsiteX15" fmla="*/ 89210 w 1628078"/>
              <a:gd name="connsiteY15" fmla="*/ 912373 h 1191153"/>
              <a:gd name="connsiteX16" fmla="*/ 11151 w 1628078"/>
              <a:gd name="connsiteY16" fmla="*/ 956978 h 1191153"/>
              <a:gd name="connsiteX17" fmla="*/ 0 w 1628078"/>
              <a:gd name="connsiteY17" fmla="*/ 1046187 h 119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28078" h="1191153">
                <a:moveTo>
                  <a:pt x="0" y="1046187"/>
                </a:moveTo>
                <a:lnTo>
                  <a:pt x="0" y="1191153"/>
                </a:lnTo>
                <a:lnTo>
                  <a:pt x="1293541" y="1191153"/>
                </a:lnTo>
                <a:lnTo>
                  <a:pt x="1248936" y="722802"/>
                </a:lnTo>
                <a:lnTo>
                  <a:pt x="1416205" y="588987"/>
                </a:lnTo>
                <a:lnTo>
                  <a:pt x="1628078" y="533231"/>
                </a:lnTo>
                <a:cubicBezTo>
                  <a:pt x="1627254" y="424618"/>
                  <a:pt x="1626431" y="316005"/>
                  <a:pt x="1625607" y="207392"/>
                </a:cubicBezTo>
                <a:lnTo>
                  <a:pt x="914619" y="229716"/>
                </a:lnTo>
                <a:cubicBezTo>
                  <a:pt x="713134" y="258049"/>
                  <a:pt x="738938" y="0"/>
                  <a:pt x="401444" y="399417"/>
                </a:cubicBezTo>
                <a:lnTo>
                  <a:pt x="323385" y="544383"/>
                </a:lnTo>
                <a:lnTo>
                  <a:pt x="245327" y="667046"/>
                </a:lnTo>
                <a:lnTo>
                  <a:pt x="245327" y="667046"/>
                </a:lnTo>
                <a:lnTo>
                  <a:pt x="189571" y="733953"/>
                </a:lnTo>
                <a:lnTo>
                  <a:pt x="178419" y="823163"/>
                </a:lnTo>
                <a:lnTo>
                  <a:pt x="178419" y="823163"/>
                </a:lnTo>
                <a:lnTo>
                  <a:pt x="89210" y="912373"/>
                </a:lnTo>
                <a:lnTo>
                  <a:pt x="11151" y="956978"/>
                </a:lnTo>
                <a:lnTo>
                  <a:pt x="0" y="1046187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Freeform 40"/>
          <p:cNvSpPr/>
          <p:nvPr>
            <p:custDataLst>
              <p:tags r:id="rId11"/>
            </p:custDataLst>
          </p:nvPr>
        </p:nvSpPr>
        <p:spPr bwMode="gray">
          <a:xfrm>
            <a:off x="6345525" y="1492982"/>
            <a:ext cx="601662" cy="423863"/>
          </a:xfrm>
          <a:custGeom>
            <a:avLst/>
            <a:gdLst>
              <a:gd name="connsiteX0" fmla="*/ 78059 w 602166"/>
              <a:gd name="connsiteY0" fmla="*/ 33454 h 423747"/>
              <a:gd name="connsiteX1" fmla="*/ 0 w 602166"/>
              <a:gd name="connsiteY1" fmla="*/ 256478 h 423747"/>
              <a:gd name="connsiteX2" fmla="*/ 323386 w 602166"/>
              <a:gd name="connsiteY2" fmla="*/ 423747 h 423747"/>
              <a:gd name="connsiteX3" fmla="*/ 334537 w 602166"/>
              <a:gd name="connsiteY3" fmla="*/ 379142 h 423747"/>
              <a:gd name="connsiteX4" fmla="*/ 446049 w 602166"/>
              <a:gd name="connsiteY4" fmla="*/ 334537 h 423747"/>
              <a:gd name="connsiteX5" fmla="*/ 602166 w 602166"/>
              <a:gd name="connsiteY5" fmla="*/ 256478 h 423747"/>
              <a:gd name="connsiteX6" fmla="*/ 379142 w 602166"/>
              <a:gd name="connsiteY6" fmla="*/ 200722 h 423747"/>
              <a:gd name="connsiteX7" fmla="*/ 267630 w 602166"/>
              <a:gd name="connsiteY7" fmla="*/ 78059 h 423747"/>
              <a:gd name="connsiteX8" fmla="*/ 267630 w 602166"/>
              <a:gd name="connsiteY8" fmla="*/ 0 h 423747"/>
              <a:gd name="connsiteX9" fmla="*/ 189571 w 602166"/>
              <a:gd name="connsiteY9" fmla="*/ 44605 h 423747"/>
              <a:gd name="connsiteX10" fmla="*/ 78059 w 602166"/>
              <a:gd name="connsiteY10" fmla="*/ 33454 h 4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2166" h="423747">
                <a:moveTo>
                  <a:pt x="78059" y="33454"/>
                </a:moveTo>
                <a:lnTo>
                  <a:pt x="0" y="256478"/>
                </a:lnTo>
                <a:lnTo>
                  <a:pt x="323386" y="423747"/>
                </a:lnTo>
                <a:lnTo>
                  <a:pt x="334537" y="379142"/>
                </a:lnTo>
                <a:lnTo>
                  <a:pt x="446049" y="334537"/>
                </a:lnTo>
                <a:lnTo>
                  <a:pt x="602166" y="256478"/>
                </a:lnTo>
                <a:lnTo>
                  <a:pt x="379142" y="200722"/>
                </a:lnTo>
                <a:lnTo>
                  <a:pt x="267630" y="78059"/>
                </a:lnTo>
                <a:lnTo>
                  <a:pt x="267630" y="0"/>
                </a:lnTo>
                <a:lnTo>
                  <a:pt x="189571" y="44605"/>
                </a:lnTo>
                <a:lnTo>
                  <a:pt x="78059" y="33454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5710" tIns="45710" rIns="45710" bIns="45710" anchor="ctr"/>
          <a:lstStyle/>
          <a:p>
            <a:pPr algn="ctr">
              <a:spcBef>
                <a:spcPts val="400"/>
              </a:spcBef>
              <a:defRPr/>
            </a:pPr>
            <a:endParaRPr lang="en-US" sz="1200" kern="0">
              <a:solidFill>
                <a:srgbClr val="0033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12"/>
            </p:custDataLst>
          </p:nvPr>
        </p:nvSpPr>
        <p:spPr bwMode="gray">
          <a:xfrm>
            <a:off x="5364088" y="2041704"/>
            <a:ext cx="1296865" cy="523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>
            <a:defPPr>
              <a:defRPr lang="fr-FR"/>
            </a:defPPr>
            <a:lvl1pPr algn="ctr">
              <a:defRPr sz="1400" i="1" kern="0">
                <a:latin typeface="+mj-lt"/>
              </a:defRPr>
            </a:lvl1pPr>
          </a:lstStyle>
          <a:p>
            <a:r>
              <a:rPr lang="en-US" dirty="0"/>
              <a:t>Central Atlantic</a:t>
            </a:r>
          </a:p>
        </p:txBody>
      </p:sp>
      <p:sp>
        <p:nvSpPr>
          <p:cNvPr id="25" name="TextBox 24"/>
          <p:cNvSpPr txBox="1"/>
          <p:nvPr>
            <p:custDataLst>
              <p:tags r:id="rId13"/>
            </p:custDataLst>
          </p:nvPr>
        </p:nvSpPr>
        <p:spPr bwMode="gray">
          <a:xfrm>
            <a:off x="4067944" y="4242594"/>
            <a:ext cx="1295400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err="1" smtClean="0">
                <a:latin typeface="+mj-lt"/>
              </a:rPr>
              <a:t>Souss</a:t>
            </a:r>
            <a:r>
              <a:rPr lang="en-US" sz="1400" i="1" kern="0" dirty="0" smtClean="0">
                <a:latin typeface="+mj-lt"/>
              </a:rPr>
              <a:t> Sahara</a:t>
            </a:r>
            <a:endParaRPr lang="en-US" sz="1400" i="1" kern="0" dirty="0">
              <a:latin typeface="+mj-lt"/>
            </a:endParaRPr>
          </a:p>
        </p:txBody>
      </p:sp>
      <p:sp>
        <p:nvSpPr>
          <p:cNvPr id="26" name="TextBox 25"/>
          <p:cNvSpPr txBox="1"/>
          <p:nvPr>
            <p:custDataLst>
              <p:tags r:id="rId14"/>
            </p:custDataLst>
          </p:nvPr>
        </p:nvSpPr>
        <p:spPr bwMode="gray">
          <a:xfrm>
            <a:off x="2843808" y="5552129"/>
            <a:ext cx="1295400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0" tIns="45710" rIns="91420" bIns="45710">
            <a:spAutoFit/>
          </a:bodyPr>
          <a:lstStyle>
            <a:defPPr>
              <a:defRPr lang="fr-FR"/>
            </a:defPPr>
            <a:lvl1pPr algn="ctr">
              <a:defRPr sz="1600" i="1" kern="0">
                <a:latin typeface="+mj-lt"/>
              </a:defRPr>
            </a:lvl1pPr>
          </a:lstStyle>
          <a:p>
            <a:r>
              <a:rPr lang="en-US" sz="1400" dirty="0"/>
              <a:t>Great South</a:t>
            </a:r>
          </a:p>
        </p:txBody>
      </p:sp>
      <p:sp>
        <p:nvSpPr>
          <p:cNvPr id="27" name="TextBox 26"/>
          <p:cNvSpPr txBox="1"/>
          <p:nvPr>
            <p:custDataLst>
              <p:tags r:id="rId15"/>
            </p:custDataLst>
          </p:nvPr>
        </p:nvSpPr>
        <p:spPr bwMode="gray">
          <a:xfrm>
            <a:off x="251520" y="2132856"/>
            <a:ext cx="3110652" cy="2252924"/>
          </a:xfrm>
          <a:prstGeom prst="rect">
            <a:avLst/>
          </a:prstGeom>
          <a:noFill/>
          <a:ln w="12700"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88900" indent="-88900">
              <a:lnSpc>
                <a:spcPct val="130000"/>
              </a:lnSpc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438086">
                    <a:lumMod val="75000"/>
                  </a:srgbClr>
                </a:solidFill>
                <a:latin typeface="+mj-lt"/>
              </a:rPr>
              <a:t> 8 distinctive destinations</a:t>
            </a:r>
          </a:p>
          <a:p>
            <a:pPr marL="88900" indent="-88900">
              <a:lnSpc>
                <a:spcPct val="130000"/>
              </a:lnSpc>
              <a:buFont typeface="Wingdings" pitchFamily="2" charset="2"/>
              <a:buChar char="§"/>
            </a:pPr>
            <a:endParaRPr lang="en-US" b="1" i="1" dirty="0" smtClean="0">
              <a:solidFill>
                <a:srgbClr val="438086">
                  <a:lumMod val="75000"/>
                </a:srgbClr>
              </a:solidFill>
              <a:latin typeface="+mj-lt"/>
            </a:endParaRPr>
          </a:p>
          <a:p>
            <a:pPr marL="88900" indent="-88900">
              <a:lnSpc>
                <a:spcPct val="130000"/>
              </a:lnSpc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438086">
                    <a:lumMod val="75000"/>
                  </a:srgbClr>
                </a:solidFill>
                <a:latin typeface="+mj-lt"/>
              </a:rPr>
              <a:t>3 relevant positioning</a:t>
            </a:r>
          </a:p>
          <a:p>
            <a:pPr marL="88900" indent="-88900">
              <a:lnSpc>
                <a:spcPct val="130000"/>
              </a:lnSpc>
              <a:buFont typeface="Wingdings" pitchFamily="2" charset="2"/>
              <a:buChar char="§"/>
            </a:pPr>
            <a:endParaRPr lang="en-US" b="1" i="1" dirty="0" smtClean="0">
              <a:solidFill>
                <a:srgbClr val="438086">
                  <a:lumMod val="75000"/>
                </a:srgbClr>
              </a:solidFill>
              <a:latin typeface="+mj-lt"/>
            </a:endParaRPr>
          </a:p>
          <a:p>
            <a:pPr marL="88900" indent="-88900">
              <a:lnSpc>
                <a:spcPct val="130000"/>
              </a:lnSpc>
              <a:buFont typeface="Wingdings" pitchFamily="2" charset="2"/>
              <a:buChar char="§"/>
            </a:pPr>
            <a:r>
              <a:rPr lang="en-US" b="1" i="1" dirty="0" smtClean="0">
                <a:solidFill>
                  <a:srgbClr val="438086">
                    <a:lumMod val="75000"/>
                  </a:srgbClr>
                </a:solidFill>
                <a:latin typeface="+mj-lt"/>
              </a:rPr>
              <a:t>1 prevailing positioning per region</a:t>
            </a:r>
            <a:endParaRPr lang="en-US" b="1" i="1" dirty="0">
              <a:solidFill>
                <a:srgbClr val="438086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5110517" y="3293675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Box 24"/>
          <p:cNvSpPr txBox="1"/>
          <p:nvPr>
            <p:custDataLst>
              <p:tags r:id="rId16"/>
            </p:custDataLst>
          </p:nvPr>
        </p:nvSpPr>
        <p:spPr bwMode="gray">
          <a:xfrm>
            <a:off x="3505156" y="3168264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r"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Taghazout</a:t>
            </a:r>
            <a:r>
              <a:rPr lang="en-US" sz="16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Bay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4486325" y="3842443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Box 24"/>
          <p:cNvSpPr txBox="1"/>
          <p:nvPr>
            <p:custDataLst>
              <p:tags r:id="rId17"/>
            </p:custDataLst>
          </p:nvPr>
        </p:nvSpPr>
        <p:spPr bwMode="gray">
          <a:xfrm>
            <a:off x="4587532" y="3726576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Oued</a:t>
            </a:r>
            <a:r>
              <a:rPr lang="en-US" sz="16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Chbika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6596502" y="1525523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24"/>
          <p:cNvSpPr txBox="1"/>
          <p:nvPr>
            <p:custDataLst>
              <p:tags r:id="rId18"/>
            </p:custDataLst>
          </p:nvPr>
        </p:nvSpPr>
        <p:spPr bwMode="gray">
          <a:xfrm>
            <a:off x="6444208" y="1196752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Tamuda</a:t>
            </a:r>
            <a:r>
              <a:rPr lang="en-US" sz="16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Bay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645558" y="1669539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extBox 24"/>
          <p:cNvSpPr txBox="1"/>
          <p:nvPr>
            <p:custDataLst>
              <p:tags r:id="rId19"/>
            </p:custDataLst>
          </p:nvPr>
        </p:nvSpPr>
        <p:spPr bwMode="gray">
          <a:xfrm>
            <a:off x="7778864" y="1533586"/>
            <a:ext cx="1185624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Saidia</a:t>
            </a:r>
            <a:r>
              <a:rPr lang="en-US" sz="16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Med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467141" y="2299211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extBox 24"/>
          <p:cNvSpPr txBox="1"/>
          <p:nvPr>
            <p:custDataLst>
              <p:tags r:id="rId20"/>
            </p:custDataLst>
          </p:nvPr>
        </p:nvSpPr>
        <p:spPr bwMode="gray">
          <a:xfrm>
            <a:off x="3834484" y="2160152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r"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Mazagan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5089685" y="2883133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extBox 24"/>
          <p:cNvSpPr txBox="1"/>
          <p:nvPr>
            <p:custDataLst>
              <p:tags r:id="rId21"/>
            </p:custDataLst>
          </p:nvPr>
        </p:nvSpPr>
        <p:spPr bwMode="gray">
          <a:xfrm>
            <a:off x="3457028" y="2744074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r">
              <a:defRPr/>
            </a:pPr>
            <a:r>
              <a:rPr lang="en-US" sz="16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Mogador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6300173" y="1695851"/>
            <a:ext cx="144035" cy="13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24"/>
          <p:cNvSpPr txBox="1"/>
          <p:nvPr>
            <p:custDataLst>
              <p:tags r:id="rId22"/>
            </p:custDataLst>
          </p:nvPr>
        </p:nvSpPr>
        <p:spPr bwMode="gray">
          <a:xfrm>
            <a:off x="4667516" y="1556792"/>
            <a:ext cx="1578065" cy="3385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r">
              <a:defRPr/>
            </a:pPr>
            <a:r>
              <a:rPr lang="en-US" sz="1600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Lixus</a:t>
            </a:r>
            <a:endParaRPr lang="en-US" sz="1600" b="1" kern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2" name="TextBox 24"/>
          <p:cNvSpPr txBox="1"/>
          <p:nvPr>
            <p:custDataLst>
              <p:tags r:id="rId23"/>
            </p:custDataLst>
          </p:nvPr>
        </p:nvSpPr>
        <p:spPr bwMode="gray">
          <a:xfrm>
            <a:off x="6228184" y="2636912"/>
            <a:ext cx="1295400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smtClean="0">
                <a:latin typeface="+mj-lt"/>
              </a:rPr>
              <a:t>Atlas &amp; </a:t>
            </a:r>
            <a:r>
              <a:rPr lang="en-US" sz="1400" i="1" kern="0" dirty="0" err="1" smtClean="0">
                <a:latin typeface="+mj-lt"/>
              </a:rPr>
              <a:t>Valeys</a:t>
            </a:r>
            <a:endParaRPr lang="en-US" sz="1400" i="1" kern="0" dirty="0">
              <a:latin typeface="+mj-lt"/>
            </a:endParaRPr>
          </a:p>
        </p:txBody>
      </p:sp>
      <p:sp>
        <p:nvSpPr>
          <p:cNvPr id="43" name="TextBox 24"/>
          <p:cNvSpPr txBox="1"/>
          <p:nvPr>
            <p:custDataLst>
              <p:tags r:id="rId24"/>
            </p:custDataLst>
          </p:nvPr>
        </p:nvSpPr>
        <p:spPr bwMode="gray">
          <a:xfrm>
            <a:off x="6423902" y="2060848"/>
            <a:ext cx="956410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smtClean="0">
                <a:latin typeface="+mj-lt"/>
              </a:rPr>
              <a:t>Central</a:t>
            </a:r>
            <a:endParaRPr lang="en-US" sz="1400" i="1" kern="0" dirty="0">
              <a:latin typeface="+mj-lt"/>
            </a:endParaRPr>
          </a:p>
        </p:txBody>
      </p:sp>
      <p:sp>
        <p:nvSpPr>
          <p:cNvPr id="44" name="TextBox 24"/>
          <p:cNvSpPr txBox="1"/>
          <p:nvPr>
            <p:custDataLst>
              <p:tags r:id="rId25"/>
            </p:custDataLst>
          </p:nvPr>
        </p:nvSpPr>
        <p:spPr bwMode="gray">
          <a:xfrm>
            <a:off x="7308304" y="1844824"/>
            <a:ext cx="1469569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smtClean="0">
                <a:latin typeface="+mj-lt"/>
              </a:rPr>
              <a:t>Mediterranean</a:t>
            </a:r>
            <a:endParaRPr lang="en-US" sz="1400" i="1" kern="0" dirty="0">
              <a:latin typeface="+mj-lt"/>
            </a:endParaRPr>
          </a:p>
        </p:txBody>
      </p:sp>
      <p:sp>
        <p:nvSpPr>
          <p:cNvPr id="45" name="TextBox 24"/>
          <p:cNvSpPr txBox="1"/>
          <p:nvPr>
            <p:custDataLst>
              <p:tags r:id="rId26"/>
            </p:custDataLst>
          </p:nvPr>
        </p:nvSpPr>
        <p:spPr bwMode="gray">
          <a:xfrm>
            <a:off x="5148064" y="1340768"/>
            <a:ext cx="1469569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smtClean="0">
                <a:latin typeface="+mj-lt"/>
              </a:rPr>
              <a:t>North Cape</a:t>
            </a:r>
            <a:endParaRPr lang="en-US" sz="1400" i="1" kern="0" dirty="0">
              <a:latin typeface="+mj-lt"/>
            </a:endParaRPr>
          </a:p>
        </p:txBody>
      </p:sp>
      <p:sp>
        <p:nvSpPr>
          <p:cNvPr id="46" name="TextBox 24"/>
          <p:cNvSpPr txBox="1"/>
          <p:nvPr>
            <p:custDataLst>
              <p:tags r:id="rId27"/>
            </p:custDataLst>
          </p:nvPr>
        </p:nvSpPr>
        <p:spPr bwMode="gray">
          <a:xfrm>
            <a:off x="5046647" y="2636912"/>
            <a:ext cx="1469569" cy="3077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0" tIns="45710" rIns="91420" bIns="45710">
            <a:spAutoFit/>
          </a:bodyPr>
          <a:lstStyle/>
          <a:p>
            <a:pPr algn="ctr">
              <a:defRPr/>
            </a:pPr>
            <a:r>
              <a:rPr lang="en-US" sz="1400" i="1" kern="0" dirty="0" smtClean="0">
                <a:latin typeface="+mj-lt"/>
              </a:rPr>
              <a:t>Marrakesh</a:t>
            </a:r>
            <a:endParaRPr lang="en-US" sz="1400" i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68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323528" y="67271"/>
            <a:ext cx="874846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WHAT ARE THE INCENTIVES</a:t>
            </a:r>
            <a:r>
              <a:rPr dirty="0" smtClean="0"/>
              <a:t> </a:t>
            </a:r>
            <a:r>
              <a:rPr dirty="0"/>
              <a:t>?</a:t>
            </a:r>
          </a:p>
          <a:p>
            <a:r>
              <a:rPr lang="en-US" sz="2000" dirty="0" smtClean="0"/>
              <a:t>Other financing support</a:t>
            </a:r>
            <a:endParaRPr lang="en-US" sz="2000" dirty="0"/>
          </a:p>
        </p:txBody>
      </p:sp>
      <p:sp>
        <p:nvSpPr>
          <p:cNvPr id="9" name="object 7"/>
          <p:cNvSpPr/>
          <p:nvPr/>
        </p:nvSpPr>
        <p:spPr>
          <a:xfrm>
            <a:off x="138568" y="926136"/>
            <a:ext cx="8897928" cy="5611986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 txBox="1"/>
          <p:nvPr/>
        </p:nvSpPr>
        <p:spPr>
          <a:xfrm>
            <a:off x="243623" y="1065219"/>
            <a:ext cx="8635191" cy="5262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Attractive pricing for prime location land parcels. 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Central Guaranty Fund : 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Scope </a:t>
            </a:r>
            <a:r>
              <a:rPr lang="en-US" dirty="0">
                <a:latin typeface="+mj-lt"/>
                <a:cs typeface="Bookman Old Style"/>
              </a:rPr>
              <a:t>: The objective of the </a:t>
            </a:r>
            <a:r>
              <a:rPr lang="en-US" dirty="0" smtClean="0">
                <a:latin typeface="+mj-lt"/>
                <a:cs typeface="Bookman Old Style"/>
              </a:rPr>
              <a:t>fund </a:t>
            </a:r>
            <a:r>
              <a:rPr lang="en-US" dirty="0">
                <a:latin typeface="+mj-lt"/>
                <a:cs typeface="Bookman Old Style"/>
              </a:rPr>
              <a:t>is to guarantee medium- and long-term bank loans </a:t>
            </a:r>
            <a:r>
              <a:rPr lang="en-US" dirty="0" smtClean="0">
                <a:latin typeface="+mj-lt"/>
                <a:cs typeface="Bookman Old Style"/>
              </a:rPr>
              <a:t>that are granted to hotels and other tourism accommodation businesses and </a:t>
            </a:r>
            <a:r>
              <a:rPr lang="en-US" dirty="0">
                <a:latin typeface="+mj-lt"/>
                <a:cs typeface="Bookman Old Style"/>
              </a:rPr>
              <a:t>/ or </a:t>
            </a:r>
            <a:r>
              <a:rPr lang="en-US" dirty="0" smtClean="0">
                <a:latin typeface="+mj-lt"/>
                <a:cs typeface="Bookman Old Style"/>
              </a:rPr>
              <a:t>leisure </a:t>
            </a:r>
            <a:r>
              <a:rPr lang="en-US" dirty="0">
                <a:latin typeface="+mj-lt"/>
                <a:cs typeface="Bookman Old Style"/>
              </a:rPr>
              <a:t>projects.</a:t>
            </a:r>
            <a:endParaRPr lang="en-US" dirty="0" smtClean="0">
              <a:latin typeface="+mj-lt"/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Guaranty : Up to 50% of the loan principal value with a maximum of MAD 50 M per project.  </a:t>
            </a: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dirty="0" smtClean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cs typeface="Bookman Old Style"/>
              </a:rPr>
              <a:t>Renovotel : </a:t>
            </a:r>
            <a:endParaRPr lang="en-US" b="1" dirty="0"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Scope : The objective of the fund is to guarantee medium- and long-term bank loans that are granted to </a:t>
            </a:r>
            <a:r>
              <a:rPr lang="en-US" dirty="0" smtClean="0">
                <a:cs typeface="Bookman Old Style"/>
              </a:rPr>
              <a:t>refurbishment projects of hotels and accommodations businesses.</a:t>
            </a:r>
            <a:endParaRPr lang="en-US" dirty="0"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Guaranty : Up to </a:t>
            </a:r>
            <a:r>
              <a:rPr lang="en-US" dirty="0" smtClean="0">
                <a:cs typeface="Bookman Old Style"/>
              </a:rPr>
              <a:t>60</a:t>
            </a:r>
            <a:r>
              <a:rPr lang="en-US" dirty="0">
                <a:cs typeface="Bookman Old Style"/>
              </a:rPr>
              <a:t>% of the loan principal value with a maximum of MAD </a:t>
            </a:r>
            <a:r>
              <a:rPr lang="en-US" dirty="0" smtClean="0">
                <a:cs typeface="Bookman Old Style"/>
              </a:rPr>
              <a:t>20 M per project.  </a:t>
            </a:r>
            <a:endParaRPr lang="en-US" dirty="0"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cs typeface="Bookman Old Style"/>
              </a:rPr>
              <a:t>Moussanadat assiyaha : </a:t>
            </a:r>
            <a:endParaRPr lang="en-US" b="1" dirty="0"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Scope : </a:t>
            </a:r>
            <a:r>
              <a:rPr lang="en-US" dirty="0" smtClean="0">
                <a:cs typeface="Bookman Old Style"/>
              </a:rPr>
              <a:t>Funding of Small to Medium enterprises in start up funds and staff recruitment costs. </a:t>
            </a:r>
            <a:endParaRPr lang="en-US" dirty="0"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86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/>
          <p:cNvSpPr txBox="1"/>
          <p:nvPr/>
        </p:nvSpPr>
        <p:spPr>
          <a:xfrm>
            <a:off x="467544" y="188640"/>
            <a:ext cx="83529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 smtClean="0"/>
              <a:t>A BUSINESS FRIENDLY ENVIRONEMENT</a:t>
            </a:r>
            <a:endParaRPr lang="en-US" sz="2000" dirty="0"/>
          </a:p>
        </p:txBody>
      </p:sp>
      <p:sp>
        <p:nvSpPr>
          <p:cNvPr id="9" name="object 7"/>
          <p:cNvSpPr/>
          <p:nvPr/>
        </p:nvSpPr>
        <p:spPr>
          <a:xfrm>
            <a:off x="138568" y="926136"/>
            <a:ext cx="8897928" cy="5611986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 txBox="1"/>
          <p:nvPr/>
        </p:nvSpPr>
        <p:spPr>
          <a:xfrm>
            <a:off x="261039" y="980728"/>
            <a:ext cx="8617793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Easiness in setting up a business :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Takes less than 10 days to incorporate a company.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No restrictions on capital investment :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Non resident entities or individuals may up to own 100% of the capital of their businesses in Morocco. </a:t>
            </a:r>
          </a:p>
          <a:p>
            <a:pPr marL="12700" algn="just">
              <a:lnSpc>
                <a:spcPct val="100000"/>
              </a:lnSpc>
              <a:tabLst>
                <a:tab pos="299085" algn="l"/>
                <a:tab pos="299720" algn="l"/>
              </a:tabLst>
            </a:pP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Free repatriation of </a:t>
            </a:r>
            <a:r>
              <a:rPr lang="en-US" b="1" dirty="0">
                <a:cs typeface="Bookman Old Style"/>
              </a:rPr>
              <a:t>capital </a:t>
            </a:r>
            <a:r>
              <a:rPr lang="en-US" b="1" dirty="0" smtClean="0">
                <a:cs typeface="Bookman Old Style"/>
              </a:rPr>
              <a:t>and </a:t>
            </a:r>
            <a:r>
              <a:rPr lang="en-US" b="1" dirty="0" smtClean="0">
                <a:latin typeface="+mj-lt"/>
                <a:cs typeface="Bookman Old Style"/>
              </a:rPr>
              <a:t>profits :</a:t>
            </a:r>
            <a:endParaRPr lang="en-US" dirty="0" smtClean="0">
              <a:latin typeface="+mj-lt"/>
              <a:cs typeface="Bookman Old Style"/>
            </a:endParaRP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latin typeface="+mj-lt"/>
                <a:cs typeface="Bookman Old Style"/>
              </a:rPr>
              <a:t>Non resident entities or individuals may </a:t>
            </a:r>
            <a:r>
              <a:rPr lang="en-US" dirty="0" smtClean="0">
                <a:latin typeface="+mj-lt"/>
                <a:cs typeface="Bookman Old Style"/>
              </a:rPr>
              <a:t>transfer 100% of capital gains on divestment, </a:t>
            </a:r>
            <a:r>
              <a:rPr lang="en-US" dirty="0" smtClean="0">
                <a:cs typeface="Bookman Old Style"/>
              </a:rPr>
              <a:t>profits and dividends. </a:t>
            </a:r>
            <a:endParaRPr lang="en-US" dirty="0">
              <a:cs typeface="Bookman Old Style"/>
            </a:endParaRPr>
          </a:p>
          <a:p>
            <a:pPr marL="927100" lvl="2" algn="just">
              <a:tabLst>
                <a:tab pos="299085" algn="l"/>
                <a:tab pos="299720" algn="l"/>
              </a:tabLst>
            </a:pP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No restrictions on land ownership :</a:t>
            </a:r>
          </a:p>
          <a:p>
            <a:pPr marL="1213485" lvl="2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 smtClean="0">
                <a:latin typeface="+mj-lt"/>
                <a:cs typeface="Bookman Old Style"/>
              </a:rPr>
              <a:t>Except for lands dedicated to agriculture, </a:t>
            </a:r>
            <a:r>
              <a:rPr lang="en-US" dirty="0" smtClean="0">
                <a:cs typeface="Bookman Old Style"/>
              </a:rPr>
              <a:t>non </a:t>
            </a:r>
            <a:r>
              <a:rPr lang="en-US" dirty="0">
                <a:cs typeface="Bookman Old Style"/>
              </a:rPr>
              <a:t>resident entities or individuals </a:t>
            </a:r>
            <a:r>
              <a:rPr lang="en-US" dirty="0" smtClean="0">
                <a:latin typeface="+mj-lt"/>
                <a:cs typeface="Bookman Old Style"/>
              </a:rPr>
              <a:t>may own 100% of land deed. </a:t>
            </a:r>
            <a:endParaRPr lang="en-US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 smtClean="0">
                <a:latin typeface="+mj-lt"/>
                <a:cs typeface="Bookman Old Style"/>
              </a:rPr>
              <a:t>No restrictions in terms of staff recruitments :</a:t>
            </a:r>
          </a:p>
          <a:p>
            <a:pPr marL="1213485" lvl="4" indent="-286385" algn="just">
              <a:buFont typeface="Wingdings" pitchFamily="2" charset="2"/>
              <a:buChar char="ü"/>
              <a:tabLst>
                <a:tab pos="299085" algn="l"/>
                <a:tab pos="299720" algn="l"/>
              </a:tabLst>
            </a:pPr>
            <a:r>
              <a:rPr lang="en-US" dirty="0">
                <a:cs typeface="Bookman Old Style"/>
              </a:rPr>
              <a:t>Investors may recruit staff from any country without restrictions – especially senior staff. </a:t>
            </a:r>
          </a:p>
          <a:p>
            <a:pPr marL="299085" indent="-286385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b="1" dirty="0">
              <a:latin typeface="+mj-lt"/>
              <a:cs typeface="Bookman Old Style"/>
            </a:endParaRPr>
          </a:p>
          <a:p>
            <a:pPr marL="299085" lvl="2" indent="-286385" algn="just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b="1" dirty="0">
                <a:cs typeface="Bookman Old Style"/>
              </a:rPr>
              <a:t>Member of the International Centre for Investment  Disputes </a:t>
            </a:r>
            <a:r>
              <a:rPr lang="en-US" b="1" dirty="0" smtClean="0">
                <a:cs typeface="Bookman Old Style"/>
              </a:rPr>
              <a:t>Settlement.</a:t>
            </a:r>
            <a:endParaRPr lang="en-US" b="1" dirty="0"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8171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5551"/>
          <a:stretch>
            <a:fillRect/>
          </a:stretch>
        </p:blipFill>
        <p:spPr bwMode="auto">
          <a:xfrm>
            <a:off x="15240" y="-152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4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1374775" y="765175"/>
            <a:ext cx="185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95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20000"/>
              <a:buFontTx/>
              <a:buNone/>
            </a:pPr>
            <a:endParaRPr lang="fr-FR" altLang="fr-FR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6900" y="260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95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8" name="ZoneTexte 6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264" y="230168"/>
            <a:ext cx="8247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MARKETING- Réalisation 1</a:t>
            </a:r>
            <a:r>
              <a:rPr lang="fr-FR" altLang="fr-FR" sz="2400" b="1" baseline="30000" dirty="0" smtClean="0">
                <a:solidFill>
                  <a:schemeClr val="bg1"/>
                </a:solidFill>
                <a:latin typeface="+mj-lt"/>
              </a:rPr>
              <a:t>er</a:t>
            </a: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 Semestre 2017</a:t>
            </a:r>
            <a:endParaRPr lang="fr-FR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6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3528" y="2953687"/>
            <a:ext cx="8148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INTRODUCING SMIT</a:t>
            </a:r>
            <a:endParaRPr lang="fr-FR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76998" y="3805001"/>
            <a:ext cx="414655" cy="2786380"/>
          </a:xfrm>
          <a:custGeom>
            <a:avLst/>
            <a:gdLst/>
            <a:ahLst/>
            <a:cxnLst/>
            <a:rect l="l" t="t" r="r" b="b"/>
            <a:pathLst>
              <a:path w="414655" h="2786379">
                <a:moveTo>
                  <a:pt x="0" y="2785999"/>
                </a:moveTo>
                <a:lnTo>
                  <a:pt x="414336" y="2785999"/>
                </a:lnTo>
                <a:lnTo>
                  <a:pt x="414336" y="0"/>
                </a:lnTo>
                <a:lnTo>
                  <a:pt x="0" y="0"/>
                </a:lnTo>
                <a:lnTo>
                  <a:pt x="0" y="27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293583" y="3858978"/>
            <a:ext cx="2097024" cy="13572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/>
        </p:nvSpPr>
        <p:spPr>
          <a:xfrm>
            <a:off x="299933" y="5227403"/>
            <a:ext cx="4241863" cy="13699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401847" y="3860502"/>
            <a:ext cx="4348099" cy="13684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/>
          <p:nvPr/>
        </p:nvSpPr>
        <p:spPr>
          <a:xfrm>
            <a:off x="4552846" y="5238451"/>
            <a:ext cx="2197100" cy="13525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7"/>
          <p:cNvSpPr/>
          <p:nvPr/>
        </p:nvSpPr>
        <p:spPr>
          <a:xfrm>
            <a:off x="6761122" y="3860628"/>
            <a:ext cx="2217673" cy="27303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1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81512"/>
            <a:ext cx="7620000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t 3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18552" y="-105504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  <a:t>CONTACT US ! </a:t>
            </a:r>
            <a:r>
              <a:rPr lang="fr-FR" sz="24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  <a:t/>
            </a:r>
            <a:br>
              <a:rPr lang="fr-FR" sz="24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</a:br>
            <a:r>
              <a:rPr lang="fr-FR" sz="24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  <a:t>S.M.I.T. : THE 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  <a:t>PARTNER OF </a:t>
            </a:r>
            <a:r>
              <a:rPr lang="fr-FR" sz="24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</a:rPr>
              <a:t>YOUR SUCCESS IN MOROCCO</a:t>
            </a:r>
          </a:p>
        </p:txBody>
      </p:sp>
      <p:sp>
        <p:nvSpPr>
          <p:cNvPr id="45061" name="ZoneTexte 2"/>
          <p:cNvSpPr txBox="1">
            <a:spLocks noChangeArrowheads="1"/>
          </p:cNvSpPr>
          <p:nvPr/>
        </p:nvSpPr>
        <p:spPr bwMode="auto">
          <a:xfrm>
            <a:off x="3314700" y="1273175"/>
            <a:ext cx="2552700" cy="1815882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</a:rPr>
              <a:t>Tel : (+212) 537 577 883/4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  <a:hlinkClick r:id="rId8"/>
              </a:rPr>
              <a:t>www.smit.gov.ma</a:t>
            </a:r>
            <a:endParaRPr lang="fr-FR" altLang="fr-FR" sz="1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latin typeface="+mj-lt"/>
              </a:rPr>
              <a:t>Avenue </a:t>
            </a:r>
            <a:r>
              <a:rPr lang="fr-FR" altLang="fr-FR" sz="1400" dirty="0" err="1">
                <a:latin typeface="+mj-lt"/>
              </a:rPr>
              <a:t>Ennakhil</a:t>
            </a:r>
            <a:r>
              <a:rPr lang="fr-FR" altLang="fr-FR" sz="1400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</a:rPr>
              <a:t>Hay Ryad Business Center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</a:rPr>
              <a:t>Rabat – Morocco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  <a:hlinkClick r:id="rId9"/>
              </a:rPr>
              <a:t>smikram@smit.gov.ma</a:t>
            </a:r>
            <a:endParaRPr lang="fr-FR" altLang="fr-FR" sz="1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j-lt"/>
                <a:hlinkClick r:id="rId10"/>
              </a:rPr>
              <a:t>yhajoui@smit.gov.ma</a:t>
            </a:r>
            <a:endParaRPr lang="fr-FR" alt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02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41325" y="1555452"/>
            <a:ext cx="8702675" cy="5041900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13075" y="2425725"/>
            <a:ext cx="3592576" cy="338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0378A1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39524" y="2780024"/>
            <a:ext cx="1397000" cy="1165225"/>
          </a:xfrm>
          <a:custGeom>
            <a:avLst/>
            <a:gdLst/>
            <a:ahLst/>
            <a:cxnLst/>
            <a:rect l="l" t="t" r="r" b="b"/>
            <a:pathLst>
              <a:path w="1397000" h="1165225">
                <a:moveTo>
                  <a:pt x="897149" y="811784"/>
                </a:moveTo>
                <a:lnTo>
                  <a:pt x="288925" y="811784"/>
                </a:lnTo>
                <a:lnTo>
                  <a:pt x="650239" y="1165225"/>
                </a:lnTo>
                <a:lnTo>
                  <a:pt x="698500" y="1027176"/>
                </a:lnTo>
                <a:lnTo>
                  <a:pt x="782701" y="916686"/>
                </a:lnTo>
                <a:lnTo>
                  <a:pt x="897149" y="811784"/>
                </a:lnTo>
                <a:close/>
              </a:path>
              <a:path w="1397000" h="1165225">
                <a:moveTo>
                  <a:pt x="1397000" y="0"/>
                </a:moveTo>
                <a:lnTo>
                  <a:pt x="1162050" y="16510"/>
                </a:lnTo>
                <a:lnTo>
                  <a:pt x="939291" y="60705"/>
                </a:lnTo>
                <a:lnTo>
                  <a:pt x="608076" y="198754"/>
                </a:lnTo>
                <a:lnTo>
                  <a:pt x="349250" y="408686"/>
                </a:lnTo>
                <a:lnTo>
                  <a:pt x="168528" y="596391"/>
                </a:lnTo>
                <a:lnTo>
                  <a:pt x="11937" y="889126"/>
                </a:lnTo>
                <a:lnTo>
                  <a:pt x="0" y="1087882"/>
                </a:lnTo>
                <a:lnTo>
                  <a:pt x="288925" y="811784"/>
                </a:lnTo>
                <a:lnTo>
                  <a:pt x="897149" y="811784"/>
                </a:lnTo>
                <a:lnTo>
                  <a:pt x="921258" y="789686"/>
                </a:lnTo>
                <a:lnTo>
                  <a:pt x="1089787" y="701294"/>
                </a:lnTo>
                <a:lnTo>
                  <a:pt x="1288541" y="640588"/>
                </a:lnTo>
                <a:lnTo>
                  <a:pt x="1397000" y="635126"/>
                </a:lnTo>
                <a:lnTo>
                  <a:pt x="1397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13075" y="2716301"/>
            <a:ext cx="1710055" cy="567055"/>
          </a:xfrm>
          <a:custGeom>
            <a:avLst/>
            <a:gdLst/>
            <a:ahLst/>
            <a:cxnLst/>
            <a:rect l="l" t="t" r="r" b="b"/>
            <a:pathLst>
              <a:path w="1710054" h="567055">
                <a:moveTo>
                  <a:pt x="0" y="566737"/>
                </a:moveTo>
                <a:lnTo>
                  <a:pt x="1709801" y="566737"/>
                </a:lnTo>
                <a:lnTo>
                  <a:pt x="1709801" y="0"/>
                </a:lnTo>
                <a:lnTo>
                  <a:pt x="0" y="0"/>
                </a:lnTo>
                <a:lnTo>
                  <a:pt x="0" y="566737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2498" y="2853271"/>
            <a:ext cx="12928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5" dirty="0">
                <a:solidFill>
                  <a:srgbClr val="FFFFFF"/>
                </a:solidFill>
                <a:latin typeface="+mj-lt"/>
                <a:cs typeface="Garamond"/>
              </a:rPr>
              <a:t>E</a:t>
            </a:r>
            <a:r>
              <a:rPr sz="1250" b="1" spc="15" dirty="0">
                <a:solidFill>
                  <a:srgbClr val="FFFFFF"/>
                </a:solidFill>
                <a:latin typeface="+mj-lt"/>
                <a:cs typeface="Garamond"/>
              </a:rPr>
              <a:t>NGINEERING</a:t>
            </a:r>
            <a:endParaRPr sz="1250" dirty="0">
              <a:latin typeface="+mj-lt"/>
              <a:cs typeface="Garamon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29122" y="3193885"/>
            <a:ext cx="586993" cy="692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78716" y="4019130"/>
            <a:ext cx="822773" cy="1011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89094" y="4413592"/>
            <a:ext cx="1264157" cy="910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5150" y="1628800"/>
            <a:ext cx="2178050" cy="663643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248920" marR="173355" indent="20955">
              <a:lnSpc>
                <a:spcPct val="100000"/>
              </a:lnSpc>
              <a:spcBef>
                <a:spcPts val="135"/>
              </a:spcBef>
            </a:pP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Identifying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investment 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opportunities through  </a:t>
            </a:r>
            <a:r>
              <a:rPr sz="1400" b="1" spc="5" dirty="0">
                <a:solidFill>
                  <a:srgbClr val="404040"/>
                </a:solidFill>
                <a:latin typeface="+mj-lt"/>
                <a:cs typeface="Garamond"/>
              </a:rPr>
              <a:t>industry</a:t>
            </a:r>
            <a:r>
              <a:rPr sz="1400" b="1" spc="-30" dirty="0">
                <a:solidFill>
                  <a:srgbClr val="404040"/>
                </a:solidFill>
                <a:latin typeface="+mj-lt"/>
                <a:cs typeface="Garamond"/>
              </a:rPr>
              <a:t>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intelligence</a:t>
            </a:r>
            <a:endParaRPr sz="1400">
              <a:latin typeface="+mj-lt"/>
              <a:cs typeface="Garamon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5526" y="1628863"/>
            <a:ext cx="2056130" cy="741229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93980" rIns="0" bIns="0" rtlCol="0">
            <a:spAutoFit/>
          </a:bodyPr>
          <a:lstStyle/>
          <a:p>
            <a:pPr marL="237490" marR="137160" algn="ctr">
              <a:lnSpc>
                <a:spcPct val="100000"/>
              </a:lnSpc>
              <a:spcBef>
                <a:spcPts val="740"/>
              </a:spcBef>
            </a:pP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Advice on</a:t>
            </a:r>
            <a:r>
              <a:rPr sz="1400" b="1" spc="-85" dirty="0">
                <a:solidFill>
                  <a:srgbClr val="404040"/>
                </a:solidFill>
                <a:latin typeface="+mj-lt"/>
                <a:cs typeface="Garamond"/>
              </a:rPr>
              <a:t>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preferential 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zoning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and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land 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mobilization</a:t>
            </a:r>
            <a:endParaRPr sz="1400">
              <a:latin typeface="+mj-lt"/>
              <a:cs typeface="Garamon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96100" y="4256676"/>
            <a:ext cx="2016125" cy="775212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127635" rIns="0" bIns="0" rtlCol="0">
            <a:spAutoFit/>
          </a:bodyPr>
          <a:lstStyle/>
          <a:p>
            <a:pPr marL="236220" marR="137795" algn="ctr">
              <a:lnSpc>
                <a:spcPct val="100000"/>
              </a:lnSpc>
              <a:spcBef>
                <a:spcPts val="1005"/>
              </a:spcBef>
            </a:pP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Introducing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investors 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to </a:t>
            </a:r>
            <a:r>
              <a:rPr sz="1400" b="1" spc="-10" dirty="0">
                <a:solidFill>
                  <a:srgbClr val="404040"/>
                </a:solidFill>
                <a:latin typeface="+mj-lt"/>
                <a:cs typeface="Garamond"/>
              </a:rPr>
              <a:t>key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officials and  operators</a:t>
            </a:r>
            <a:endParaRPr sz="1400" dirty="0">
              <a:latin typeface="+mj-lt"/>
              <a:cs typeface="Garamon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7687" y="4492799"/>
            <a:ext cx="2221230" cy="436017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410209" marR="287655" indent="-116205">
              <a:lnSpc>
                <a:spcPct val="100000"/>
              </a:lnSpc>
            </a:pPr>
            <a:r>
              <a:rPr sz="1400" b="1" dirty="0" smtClean="0">
                <a:solidFill>
                  <a:srgbClr val="404040"/>
                </a:solidFill>
                <a:latin typeface="+mj-lt"/>
                <a:cs typeface="Garamond"/>
              </a:rPr>
              <a:t>Project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follow-up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and 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Investors</a:t>
            </a:r>
            <a:r>
              <a:rPr sz="1400" b="1" spc="-75" dirty="0">
                <a:solidFill>
                  <a:srgbClr val="404040"/>
                </a:solidFill>
                <a:latin typeface="+mj-lt"/>
                <a:cs typeface="Garamond"/>
              </a:rPr>
              <a:t>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aftercare</a:t>
            </a:r>
            <a:endParaRPr sz="1400" dirty="0">
              <a:latin typeface="+mj-lt"/>
              <a:cs typeface="Garamon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00375" y="1634710"/>
            <a:ext cx="3605529" cy="640198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759460" marR="255904" indent="-405765">
              <a:lnSpc>
                <a:spcPct val="100000"/>
              </a:lnSpc>
              <a:spcBef>
                <a:spcPts val="375"/>
              </a:spcBef>
            </a:pP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Developing </a:t>
            </a:r>
            <a:r>
              <a:rPr sz="1400" b="1" spc="-10" dirty="0">
                <a:solidFill>
                  <a:srgbClr val="404040"/>
                </a:solidFill>
                <a:latin typeface="+mj-lt"/>
                <a:cs typeface="Garamond"/>
              </a:rPr>
              <a:t>innovative,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competitive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and 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profitable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tourism</a:t>
            </a:r>
            <a:r>
              <a:rPr sz="1400" b="1" spc="-20" dirty="0">
                <a:solidFill>
                  <a:srgbClr val="404040"/>
                </a:solidFill>
                <a:latin typeface="+mj-lt"/>
                <a:cs typeface="Garamond"/>
              </a:rPr>
              <a:t> </a:t>
            </a:r>
            <a:r>
              <a:rPr sz="1400" b="1" dirty="0" smtClean="0">
                <a:solidFill>
                  <a:srgbClr val="404040"/>
                </a:solidFill>
                <a:latin typeface="+mj-lt"/>
                <a:cs typeface="Garamond"/>
              </a:rPr>
              <a:t>concepts</a:t>
            </a:r>
            <a:endParaRPr lang="fr-FR" sz="1400" b="1" dirty="0" smtClean="0">
              <a:solidFill>
                <a:srgbClr val="404040"/>
              </a:solidFill>
              <a:latin typeface="+mj-lt"/>
              <a:cs typeface="Garamon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00375" y="5886475"/>
            <a:ext cx="3568700" cy="479618"/>
          </a:xfrm>
          <a:prstGeom prst="rect">
            <a:avLst/>
          </a:prstGeom>
          <a:solidFill>
            <a:srgbClr val="D9D9D9"/>
          </a:solidFill>
          <a:ln w="12700">
            <a:solidFill>
              <a:srgbClr val="A6A6A6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98755" marR="193040" indent="173355">
              <a:lnSpc>
                <a:spcPct val="100000"/>
              </a:lnSpc>
              <a:spcBef>
                <a:spcPts val="380"/>
              </a:spcBef>
            </a:pP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Facilitating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government </a:t>
            </a:r>
            <a:r>
              <a:rPr sz="1400" b="1" spc="-10" dirty="0">
                <a:solidFill>
                  <a:srgbClr val="404040"/>
                </a:solidFill>
                <a:latin typeface="+mj-lt"/>
                <a:cs typeface="Garamond"/>
              </a:rPr>
              <a:t>approvals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and 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providing </a:t>
            </a:r>
            <a:r>
              <a:rPr sz="1400" b="1" spc="5" dirty="0">
                <a:solidFill>
                  <a:srgbClr val="404040"/>
                </a:solidFill>
                <a:latin typeface="+mj-lt"/>
                <a:cs typeface="Garamond"/>
              </a:rPr>
              <a:t>support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on </a:t>
            </a:r>
            <a:r>
              <a:rPr sz="1400" b="1" spc="-5" dirty="0">
                <a:solidFill>
                  <a:srgbClr val="404040"/>
                </a:solidFill>
                <a:latin typeface="+mj-lt"/>
                <a:cs typeface="Garamond"/>
              </a:rPr>
              <a:t>incentives</a:t>
            </a:r>
            <a:r>
              <a:rPr sz="1400" b="1" spc="-60" dirty="0">
                <a:solidFill>
                  <a:srgbClr val="404040"/>
                </a:solidFill>
                <a:latin typeface="+mj-lt"/>
                <a:cs typeface="Garamond"/>
              </a:rPr>
              <a:t> </a:t>
            </a:r>
            <a:r>
              <a:rPr sz="1400" b="1" dirty="0">
                <a:solidFill>
                  <a:srgbClr val="404040"/>
                </a:solidFill>
                <a:latin typeface="+mj-lt"/>
                <a:cs typeface="Garamond"/>
              </a:rPr>
              <a:t>programs</a:t>
            </a:r>
            <a:endParaRPr sz="1400" dirty="0">
              <a:latin typeface="+mj-lt"/>
              <a:cs typeface="Garamon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00926" y="5173688"/>
            <a:ext cx="2030349" cy="1266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3087" y="2498686"/>
            <a:ext cx="2170049" cy="144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00926" y="2622511"/>
            <a:ext cx="2014474" cy="1453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5625" y="5005413"/>
            <a:ext cx="2206625" cy="14414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8" name="object 10"/>
          <p:cNvSpPr txBox="1"/>
          <p:nvPr/>
        </p:nvSpPr>
        <p:spPr>
          <a:xfrm>
            <a:off x="471294" y="217383"/>
            <a:ext cx="83529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dirty="0" smtClean="0"/>
              <a:t>S.M.I.T. Business scope</a:t>
            </a:r>
            <a:endParaRPr lang="en-US" sz="2000" dirty="0"/>
          </a:p>
        </p:txBody>
      </p:sp>
      <p:sp>
        <p:nvSpPr>
          <p:cNvPr id="30" name="object 14"/>
          <p:cNvSpPr txBox="1"/>
          <p:nvPr/>
        </p:nvSpPr>
        <p:spPr>
          <a:xfrm>
            <a:off x="483394" y="1058907"/>
            <a:ext cx="7740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cs typeface="Garamond"/>
              </a:rPr>
              <a:t>M</a:t>
            </a:r>
            <a:r>
              <a:rPr sz="1250" b="1" spc="10" dirty="0">
                <a:solidFill>
                  <a:srgbClr val="FFFFFF"/>
                </a:solidFill>
                <a:cs typeface="Garamond"/>
              </a:rPr>
              <a:t>ISSION</a:t>
            </a:r>
            <a:endParaRPr sz="1250" dirty="0">
              <a:cs typeface="Garamond"/>
            </a:endParaRPr>
          </a:p>
        </p:txBody>
      </p:sp>
      <p:sp>
        <p:nvSpPr>
          <p:cNvPr id="31" name="object 15"/>
          <p:cNvSpPr txBox="1"/>
          <p:nvPr/>
        </p:nvSpPr>
        <p:spPr>
          <a:xfrm>
            <a:off x="532016" y="895072"/>
            <a:ext cx="8272780" cy="59952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5085" rIns="0" bIns="0" rtlCol="0">
            <a:spAutoFit/>
          </a:bodyPr>
          <a:lstStyle/>
          <a:p>
            <a:pPr marL="1440180" marR="149860" indent="-1228725">
              <a:lnSpc>
                <a:spcPct val="100000"/>
              </a:lnSpc>
              <a:spcBef>
                <a:spcPts val="355"/>
              </a:spcBef>
            </a:pPr>
            <a:r>
              <a:rPr sz="1800" b="1" spc="-20" dirty="0">
                <a:solidFill>
                  <a:srgbClr val="404040"/>
                </a:solidFill>
                <a:cs typeface="Garamond"/>
              </a:rPr>
              <a:t>S.M.I.T. </a:t>
            </a:r>
            <a:r>
              <a:rPr sz="1800" b="1" dirty="0">
                <a:solidFill>
                  <a:srgbClr val="404040"/>
                </a:solidFill>
                <a:cs typeface="Garamond"/>
              </a:rPr>
              <a:t>is the </a:t>
            </a:r>
            <a:r>
              <a:rPr sz="1800" b="1" spc="-5" dirty="0">
                <a:solidFill>
                  <a:srgbClr val="404040"/>
                </a:solidFill>
                <a:cs typeface="Garamond"/>
              </a:rPr>
              <a:t>Moroccan Government’s tourism development </a:t>
            </a:r>
            <a:r>
              <a:rPr sz="1800" b="1" dirty="0">
                <a:solidFill>
                  <a:srgbClr val="404040"/>
                </a:solidFill>
                <a:cs typeface="Garamond"/>
              </a:rPr>
              <a:t>agency </a:t>
            </a:r>
            <a:r>
              <a:rPr sz="1800" b="1" spc="-5" dirty="0">
                <a:solidFill>
                  <a:srgbClr val="404040"/>
                </a:solidFill>
                <a:cs typeface="Garamond"/>
              </a:rPr>
              <a:t>in </a:t>
            </a:r>
            <a:r>
              <a:rPr sz="1800" b="1" dirty="0">
                <a:solidFill>
                  <a:srgbClr val="404040"/>
                </a:solidFill>
                <a:cs typeface="Garamond"/>
              </a:rPr>
              <a:t>charge </a:t>
            </a:r>
            <a:r>
              <a:rPr sz="1800" b="1" spc="-5" dirty="0">
                <a:solidFill>
                  <a:srgbClr val="404040"/>
                </a:solidFill>
                <a:cs typeface="Garamond"/>
              </a:rPr>
              <a:t>of  </a:t>
            </a:r>
            <a:r>
              <a:rPr sz="1800" b="1" dirty="0">
                <a:solidFill>
                  <a:srgbClr val="404040"/>
                </a:solidFill>
                <a:cs typeface="Garamond"/>
              </a:rPr>
              <a:t>implementing </a:t>
            </a:r>
            <a:r>
              <a:rPr sz="1800" b="1" spc="-10" dirty="0">
                <a:solidFill>
                  <a:srgbClr val="404040"/>
                </a:solidFill>
                <a:cs typeface="Garamond"/>
              </a:rPr>
              <a:t>Morocco’s </a:t>
            </a:r>
            <a:r>
              <a:rPr sz="1800" b="1" spc="-5" dirty="0">
                <a:solidFill>
                  <a:srgbClr val="404040"/>
                </a:solidFill>
                <a:cs typeface="Garamond"/>
              </a:rPr>
              <a:t>tourism development</a:t>
            </a:r>
            <a:r>
              <a:rPr sz="1800" b="1" spc="125" dirty="0">
                <a:solidFill>
                  <a:srgbClr val="404040"/>
                </a:solidFill>
                <a:cs typeface="Garamond"/>
              </a:rPr>
              <a:t> </a:t>
            </a:r>
            <a:r>
              <a:rPr sz="1800" b="1" spc="5" dirty="0">
                <a:solidFill>
                  <a:srgbClr val="404040"/>
                </a:solidFill>
                <a:cs typeface="Garamond"/>
              </a:rPr>
              <a:t>strategy</a:t>
            </a:r>
            <a:endParaRPr sz="1800" dirty="0"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657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bject 9"/>
          <p:cNvSpPr/>
          <p:nvPr/>
        </p:nvSpPr>
        <p:spPr>
          <a:xfrm>
            <a:off x="1001589" y="1223041"/>
            <a:ext cx="5354955" cy="3419475"/>
          </a:xfrm>
          <a:custGeom>
            <a:avLst/>
            <a:gdLst/>
            <a:ahLst/>
            <a:cxnLst/>
            <a:rect l="l" t="t" r="r" b="b"/>
            <a:pathLst>
              <a:path w="5354955" h="3419475">
                <a:moveTo>
                  <a:pt x="0" y="3419475"/>
                </a:moveTo>
                <a:lnTo>
                  <a:pt x="5354701" y="3419475"/>
                </a:lnTo>
                <a:lnTo>
                  <a:pt x="5354701" y="0"/>
                </a:lnTo>
                <a:lnTo>
                  <a:pt x="0" y="0"/>
                </a:lnTo>
                <a:lnTo>
                  <a:pt x="0" y="34194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xtLst/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119384" y="1341635"/>
            <a:ext cx="523062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600" b="1" i="1" spc="-25" dirty="0">
                <a:solidFill>
                  <a:srgbClr val="FFFFFF"/>
                </a:solidFill>
                <a:latin typeface="+mj-lt"/>
                <a:cs typeface="Garamond"/>
              </a:rPr>
              <a:t>Central </a:t>
            </a:r>
            <a:r>
              <a:rPr sz="1600" b="1" i="1" spc="-20" dirty="0">
                <a:solidFill>
                  <a:srgbClr val="FFFFFF"/>
                </a:solidFill>
                <a:latin typeface="+mj-lt"/>
                <a:cs typeface="Garamond"/>
              </a:rPr>
              <a:t>entities </a:t>
            </a:r>
            <a:r>
              <a:rPr sz="1600" b="1" i="1" spc="-25" dirty="0">
                <a:solidFill>
                  <a:srgbClr val="FFFFFF"/>
                </a:solidFill>
                <a:latin typeface="+mj-lt"/>
                <a:cs typeface="Garamond"/>
              </a:rPr>
              <a:t>in charge </a:t>
            </a:r>
            <a:r>
              <a:rPr sz="1600" b="1" i="1" spc="-20" dirty="0">
                <a:solidFill>
                  <a:srgbClr val="FFFFFF"/>
                </a:solidFill>
                <a:latin typeface="+mj-lt"/>
                <a:cs typeface="Garamond"/>
              </a:rPr>
              <a:t>of  </a:t>
            </a:r>
            <a:r>
              <a:rPr sz="1600" b="1" i="1" spc="-25" dirty="0">
                <a:solidFill>
                  <a:srgbClr val="FFFFFF"/>
                </a:solidFill>
                <a:latin typeface="+mj-lt"/>
                <a:cs typeface="Garamond"/>
              </a:rPr>
              <a:t>tourism development in</a:t>
            </a:r>
            <a:r>
              <a:rPr sz="1600" b="1" i="1" spc="-90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600" b="1" i="1" spc="-25" dirty="0">
                <a:solidFill>
                  <a:srgbClr val="FFFFFF"/>
                </a:solidFill>
                <a:latin typeface="+mj-lt"/>
                <a:cs typeface="Garamond"/>
              </a:rPr>
              <a:t>Morocco</a:t>
            </a:r>
            <a:endParaRPr sz="1600" dirty="0">
              <a:latin typeface="+mj-lt"/>
              <a:cs typeface="Garamond"/>
            </a:endParaRPr>
          </a:p>
        </p:txBody>
      </p:sp>
      <p:sp>
        <p:nvSpPr>
          <p:cNvPr id="36" name="object 11"/>
          <p:cNvSpPr/>
          <p:nvPr/>
        </p:nvSpPr>
        <p:spPr>
          <a:xfrm>
            <a:off x="1036514" y="1686591"/>
            <a:ext cx="5280025" cy="6350"/>
          </a:xfrm>
          <a:custGeom>
            <a:avLst/>
            <a:gdLst/>
            <a:ahLst/>
            <a:cxnLst/>
            <a:rect l="l" t="t" r="r" b="b"/>
            <a:pathLst>
              <a:path w="5280025" h="6350">
                <a:moveTo>
                  <a:pt x="0" y="0"/>
                </a:moveTo>
                <a:lnTo>
                  <a:pt x="5280025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7" name="object 12"/>
          <p:cNvSpPr/>
          <p:nvPr/>
        </p:nvSpPr>
        <p:spPr>
          <a:xfrm>
            <a:off x="6451412" y="1196752"/>
            <a:ext cx="2513076" cy="3447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8" name="object 13"/>
          <p:cNvSpPr/>
          <p:nvPr/>
        </p:nvSpPr>
        <p:spPr>
          <a:xfrm>
            <a:off x="6478464" y="1223041"/>
            <a:ext cx="2432050" cy="3419475"/>
          </a:xfrm>
          <a:custGeom>
            <a:avLst/>
            <a:gdLst/>
            <a:ahLst/>
            <a:cxnLst/>
            <a:rect l="l" t="t" r="r" b="b"/>
            <a:pathLst>
              <a:path w="2432050" h="3419475">
                <a:moveTo>
                  <a:pt x="0" y="3419475"/>
                </a:moveTo>
                <a:lnTo>
                  <a:pt x="2432050" y="3419475"/>
                </a:lnTo>
                <a:lnTo>
                  <a:pt x="2432050" y="0"/>
                </a:lnTo>
                <a:lnTo>
                  <a:pt x="0" y="0"/>
                </a:lnTo>
                <a:lnTo>
                  <a:pt x="0" y="34194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9" name="object 14"/>
          <p:cNvSpPr txBox="1"/>
          <p:nvPr/>
        </p:nvSpPr>
        <p:spPr>
          <a:xfrm>
            <a:off x="6645342" y="1213769"/>
            <a:ext cx="212915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085" marR="5080" indent="-160020">
              <a:lnSpc>
                <a:spcPts val="1680"/>
              </a:lnSpc>
            </a:pPr>
            <a:r>
              <a:rPr sz="1400" b="1" i="1" spc="-25" dirty="0">
                <a:solidFill>
                  <a:srgbClr val="FFFFFF"/>
                </a:solidFill>
                <a:latin typeface="+mj-lt"/>
                <a:cs typeface="Garamond"/>
              </a:rPr>
              <a:t>Other </a:t>
            </a:r>
            <a:r>
              <a:rPr sz="1400" b="1" i="1" spc="-20" dirty="0">
                <a:solidFill>
                  <a:srgbClr val="FFFFFF"/>
                </a:solidFill>
                <a:latin typeface="+mj-lt"/>
                <a:cs typeface="Garamond"/>
              </a:rPr>
              <a:t>central entities </a:t>
            </a:r>
            <a:r>
              <a:rPr sz="1400" b="1" i="1" spc="-25" dirty="0">
                <a:solidFill>
                  <a:srgbClr val="FFFFFF"/>
                </a:solidFill>
                <a:latin typeface="+mj-lt"/>
                <a:cs typeface="Garamond"/>
              </a:rPr>
              <a:t>with a  significant</a:t>
            </a:r>
            <a:r>
              <a:rPr sz="1400" b="1" i="1" spc="-5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400" b="1" i="1" spc="-25" dirty="0">
                <a:solidFill>
                  <a:srgbClr val="FFFFFF"/>
                </a:solidFill>
                <a:latin typeface="+mj-lt"/>
                <a:cs typeface="Garamond"/>
              </a:rPr>
              <a:t>contribution</a:t>
            </a:r>
            <a:endParaRPr sz="1400" dirty="0">
              <a:latin typeface="+mj-lt"/>
              <a:cs typeface="Garamond"/>
            </a:endParaRPr>
          </a:p>
        </p:txBody>
      </p:sp>
      <p:sp>
        <p:nvSpPr>
          <p:cNvPr id="40" name="object 15"/>
          <p:cNvSpPr/>
          <p:nvPr/>
        </p:nvSpPr>
        <p:spPr>
          <a:xfrm>
            <a:off x="6478464" y="1686591"/>
            <a:ext cx="2432050" cy="1905"/>
          </a:xfrm>
          <a:custGeom>
            <a:avLst/>
            <a:gdLst/>
            <a:ahLst/>
            <a:cxnLst/>
            <a:rect l="l" t="t" r="r" b="b"/>
            <a:pathLst>
              <a:path w="2432050" h="1905">
                <a:moveTo>
                  <a:pt x="0" y="1650"/>
                </a:moveTo>
                <a:lnTo>
                  <a:pt x="243205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1" name="object 16"/>
          <p:cNvSpPr/>
          <p:nvPr/>
        </p:nvSpPr>
        <p:spPr>
          <a:xfrm>
            <a:off x="1502984" y="1749964"/>
            <a:ext cx="4347972" cy="9479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17"/>
          <p:cNvSpPr/>
          <p:nvPr/>
        </p:nvSpPr>
        <p:spPr>
          <a:xfrm>
            <a:off x="2745044" y="1742343"/>
            <a:ext cx="1908047" cy="480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3" name="object 18"/>
          <p:cNvSpPr txBox="1"/>
          <p:nvPr/>
        </p:nvSpPr>
        <p:spPr>
          <a:xfrm>
            <a:off x="1462008" y="1777078"/>
            <a:ext cx="4241800" cy="3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24765" rIns="0" bIns="0" rtlCol="0">
            <a:spAutoFit/>
          </a:bodyPr>
          <a:lstStyle/>
          <a:p>
            <a:pPr marL="1349375">
              <a:lnSpc>
                <a:spcPct val="100000"/>
              </a:lnSpc>
              <a:spcBef>
                <a:spcPts val="195"/>
              </a:spcBef>
            </a:pPr>
            <a:r>
              <a:rPr b="1" spc="-15" dirty="0">
                <a:solidFill>
                  <a:srgbClr val="FFFFFF"/>
                </a:solidFill>
                <a:latin typeface="+mj-lt"/>
                <a:cs typeface="Garamond"/>
              </a:rPr>
              <a:t>Ministry </a:t>
            </a:r>
            <a:r>
              <a:rPr b="1" spc="-20" dirty="0">
                <a:solidFill>
                  <a:srgbClr val="FFFFFF"/>
                </a:solidFill>
                <a:latin typeface="+mj-lt"/>
                <a:cs typeface="Garamond"/>
              </a:rPr>
              <a:t>of</a:t>
            </a:r>
            <a:r>
              <a:rPr b="1" spc="130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b="1" spc="-45" dirty="0">
                <a:solidFill>
                  <a:srgbClr val="FFFFFF"/>
                </a:solidFill>
                <a:latin typeface="+mj-lt"/>
                <a:cs typeface="Garamond"/>
              </a:rPr>
              <a:t>Tourism</a:t>
            </a:r>
            <a:endParaRPr dirty="0">
              <a:latin typeface="+mj-lt"/>
              <a:cs typeface="Garamond"/>
            </a:endParaRPr>
          </a:p>
        </p:txBody>
      </p:sp>
      <p:sp>
        <p:nvSpPr>
          <p:cNvPr id="44" name="object 19"/>
          <p:cNvSpPr/>
          <p:nvPr/>
        </p:nvSpPr>
        <p:spPr>
          <a:xfrm>
            <a:off x="1146114" y="3509934"/>
            <a:ext cx="2479675" cy="1040130"/>
          </a:xfrm>
          <a:custGeom>
            <a:avLst/>
            <a:gdLst/>
            <a:ahLst/>
            <a:cxnLst/>
            <a:rect l="l" t="t" r="r" b="b"/>
            <a:pathLst>
              <a:path w="2479675" h="1040129">
                <a:moveTo>
                  <a:pt x="0" y="1039812"/>
                </a:moveTo>
                <a:lnTo>
                  <a:pt x="2479675" y="1039812"/>
                </a:lnTo>
                <a:lnTo>
                  <a:pt x="2479675" y="0"/>
                </a:lnTo>
                <a:lnTo>
                  <a:pt x="0" y="0"/>
                </a:lnTo>
                <a:lnTo>
                  <a:pt x="0" y="1039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5" name="object 20"/>
          <p:cNvSpPr txBox="1"/>
          <p:nvPr/>
        </p:nvSpPr>
        <p:spPr>
          <a:xfrm>
            <a:off x="1236739" y="3582896"/>
            <a:ext cx="2327149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lang="en-US" sz="1250" b="1" i="1" spc="-30" dirty="0" smtClean="0">
                <a:latin typeface="+mj-lt"/>
                <a:cs typeface="Garamond"/>
              </a:rPr>
              <a:t>Marketing Destination Morocco to </a:t>
            </a:r>
            <a:r>
              <a:rPr lang="en-US" sz="1250" b="1" i="1" spc="-25" dirty="0" smtClean="0">
                <a:latin typeface="+mj-lt"/>
                <a:cs typeface="Garamond"/>
              </a:rPr>
              <a:t>tourists / B2C</a:t>
            </a:r>
            <a:endParaRPr lang="en-US" sz="1250" dirty="0" smtClean="0">
              <a:latin typeface="+mj-lt"/>
              <a:cs typeface="Garamond"/>
            </a:endParaRPr>
          </a:p>
          <a:p>
            <a:pPr>
              <a:lnSpc>
                <a:spcPts val="1390"/>
              </a:lnSpc>
            </a:pPr>
            <a:r>
              <a:rPr lang="en-US" sz="1400" spc="-5" dirty="0" smtClean="0">
                <a:latin typeface="+mj-lt"/>
                <a:cs typeface="Garamond"/>
              </a:rPr>
              <a:t>Indicators </a:t>
            </a:r>
            <a:r>
              <a:rPr lang="en-US" sz="1400" dirty="0" smtClean="0">
                <a:latin typeface="+mj-lt"/>
                <a:cs typeface="Garamond"/>
              </a:rPr>
              <a:t>: </a:t>
            </a:r>
          </a:p>
          <a:p>
            <a:pPr>
              <a:lnSpc>
                <a:spcPts val="1390"/>
              </a:lnSpc>
            </a:pPr>
            <a:r>
              <a:rPr lang="en-US" sz="1400" spc="-15" dirty="0" smtClean="0">
                <a:latin typeface="+mj-lt"/>
                <a:cs typeface="Garamond"/>
              </a:rPr>
              <a:t>Tourists</a:t>
            </a:r>
            <a:r>
              <a:rPr lang="en-US" sz="1400" spc="-65" dirty="0" smtClean="0">
                <a:latin typeface="+mj-lt"/>
                <a:cs typeface="Garamond"/>
              </a:rPr>
              <a:t>  </a:t>
            </a:r>
            <a:r>
              <a:rPr lang="en-US" sz="1400" spc="-5" dirty="0" smtClean="0">
                <a:latin typeface="+mj-lt"/>
                <a:cs typeface="Garamond"/>
              </a:rPr>
              <a:t>arrivals</a:t>
            </a:r>
          </a:p>
          <a:p>
            <a:pPr>
              <a:lnSpc>
                <a:spcPts val="1390"/>
              </a:lnSpc>
            </a:pPr>
            <a:r>
              <a:rPr lang="en-US" sz="1400" spc="-5" dirty="0" smtClean="0">
                <a:latin typeface="+mj-lt"/>
                <a:cs typeface="Garamond"/>
              </a:rPr>
              <a:t>Tourism receipts &amp; revenues</a:t>
            </a:r>
            <a:endParaRPr lang="en-US" sz="1400" dirty="0">
              <a:latin typeface="+mj-lt"/>
              <a:cs typeface="Garamond"/>
            </a:endParaRPr>
          </a:p>
        </p:txBody>
      </p:sp>
      <p:sp>
        <p:nvSpPr>
          <p:cNvPr id="46" name="object 21"/>
          <p:cNvSpPr/>
          <p:nvPr/>
        </p:nvSpPr>
        <p:spPr>
          <a:xfrm>
            <a:off x="6506277" y="1749964"/>
            <a:ext cx="2436876" cy="13121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7" name="object 22"/>
          <p:cNvSpPr/>
          <p:nvPr/>
        </p:nvSpPr>
        <p:spPr>
          <a:xfrm>
            <a:off x="6676965" y="1742343"/>
            <a:ext cx="2135124" cy="9067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8" name="object 23"/>
          <p:cNvSpPr/>
          <p:nvPr/>
        </p:nvSpPr>
        <p:spPr>
          <a:xfrm>
            <a:off x="6532439" y="1777078"/>
            <a:ext cx="2330450" cy="727075"/>
          </a:xfrm>
          <a:custGeom>
            <a:avLst/>
            <a:gdLst/>
            <a:ahLst/>
            <a:cxnLst/>
            <a:rect l="l" t="t" r="r" b="b"/>
            <a:pathLst>
              <a:path w="2330450" h="727075">
                <a:moveTo>
                  <a:pt x="0" y="727075"/>
                </a:moveTo>
                <a:lnTo>
                  <a:pt x="2330450" y="727075"/>
                </a:lnTo>
                <a:lnTo>
                  <a:pt x="2330450" y="0"/>
                </a:lnTo>
                <a:lnTo>
                  <a:pt x="0" y="0"/>
                </a:lnTo>
                <a:lnTo>
                  <a:pt x="0" y="72707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9" name="object 24"/>
          <p:cNvSpPr txBox="1"/>
          <p:nvPr/>
        </p:nvSpPr>
        <p:spPr>
          <a:xfrm>
            <a:off x="6799011" y="1922743"/>
            <a:ext cx="1797050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ts val="1680"/>
              </a:lnSpc>
            </a:pPr>
            <a:r>
              <a:rPr sz="1450" b="1" i="1" spc="-25" dirty="0">
                <a:solidFill>
                  <a:srgbClr val="FFFFFF"/>
                </a:solidFill>
                <a:latin typeface="+mj-lt"/>
                <a:cs typeface="Garamond"/>
              </a:rPr>
              <a:t>Hassan II </a:t>
            </a:r>
            <a:r>
              <a:rPr sz="1450" b="1" i="1" spc="-30" dirty="0" smtClean="0">
                <a:solidFill>
                  <a:srgbClr val="FFFFFF"/>
                </a:solidFill>
                <a:latin typeface="+mj-lt"/>
                <a:cs typeface="Garamond"/>
              </a:rPr>
              <a:t>Fund</a:t>
            </a:r>
            <a:r>
              <a:rPr lang="fr-FR" sz="1450" b="1" i="1" spc="-30" dirty="0" smtClean="0">
                <a:solidFill>
                  <a:srgbClr val="FFFFFF"/>
                </a:solidFill>
                <a:latin typeface="+mj-lt"/>
                <a:cs typeface="Garamond"/>
              </a:rPr>
              <a:t>,</a:t>
            </a:r>
            <a:r>
              <a:rPr sz="1450" b="1" i="1" spc="-30" dirty="0" smtClean="0">
                <a:solidFill>
                  <a:srgbClr val="FFFFFF"/>
                </a:solidFill>
                <a:latin typeface="+mj-lt"/>
                <a:cs typeface="Garamond"/>
              </a:rPr>
              <a:t>  </a:t>
            </a:r>
            <a:r>
              <a:rPr lang="fr-FR" sz="1450" b="1" i="1" spc="-15" dirty="0" smtClean="0">
                <a:solidFill>
                  <a:srgbClr val="FFFFFF"/>
                </a:solidFill>
                <a:latin typeface="+mj-lt"/>
                <a:cs typeface="Garamond"/>
              </a:rPr>
              <a:t>FDII</a:t>
            </a:r>
            <a:r>
              <a:rPr lang="fr-FR" sz="1450" b="1" i="1" spc="-30" dirty="0">
                <a:solidFill>
                  <a:srgbClr val="FFFFFF"/>
                </a:solidFill>
                <a:latin typeface="+mj-lt"/>
                <a:cs typeface="Garamond"/>
              </a:rPr>
              <a:t>,</a:t>
            </a:r>
            <a:r>
              <a:rPr sz="1450" b="1" i="1" spc="-30" dirty="0" smtClean="0">
                <a:solidFill>
                  <a:srgbClr val="FFFFFF"/>
                </a:solidFill>
                <a:latin typeface="+mj-lt"/>
                <a:cs typeface="Garamond"/>
              </a:rPr>
              <a:t>  </a:t>
            </a:r>
            <a:r>
              <a:rPr sz="1450" b="1" i="1" spc="-30" dirty="0">
                <a:solidFill>
                  <a:srgbClr val="FFFFFF"/>
                </a:solidFill>
                <a:latin typeface="+mj-lt"/>
                <a:cs typeface="Garamond"/>
              </a:rPr>
              <a:t>ONE,</a:t>
            </a:r>
            <a:r>
              <a:rPr sz="1450" b="1" i="1" spc="-125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450" b="1" i="1" spc="-65" dirty="0">
                <a:solidFill>
                  <a:srgbClr val="FFFFFF"/>
                </a:solidFill>
                <a:latin typeface="+mj-lt"/>
                <a:cs typeface="Garamond"/>
              </a:rPr>
              <a:t>ONEP,…</a:t>
            </a:r>
            <a:endParaRPr sz="1450" dirty="0">
              <a:latin typeface="+mj-lt"/>
              <a:cs typeface="Garamond"/>
            </a:endParaRPr>
          </a:p>
        </p:txBody>
      </p:sp>
      <p:sp>
        <p:nvSpPr>
          <p:cNvPr id="50" name="object 25"/>
          <p:cNvSpPr/>
          <p:nvPr/>
        </p:nvSpPr>
        <p:spPr>
          <a:xfrm>
            <a:off x="6532439" y="2504153"/>
            <a:ext cx="2330450" cy="478155"/>
          </a:xfrm>
          <a:custGeom>
            <a:avLst/>
            <a:gdLst/>
            <a:ahLst/>
            <a:cxnLst/>
            <a:rect l="l" t="t" r="r" b="b"/>
            <a:pathLst>
              <a:path w="2330450" h="478155">
                <a:moveTo>
                  <a:pt x="0" y="477837"/>
                </a:moveTo>
                <a:lnTo>
                  <a:pt x="2330450" y="477837"/>
                </a:lnTo>
                <a:lnTo>
                  <a:pt x="2330450" y="0"/>
                </a:lnTo>
                <a:lnTo>
                  <a:pt x="0" y="0"/>
                </a:lnTo>
                <a:lnTo>
                  <a:pt x="0" y="4778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26"/>
          <p:cNvSpPr txBox="1"/>
          <p:nvPr/>
        </p:nvSpPr>
        <p:spPr>
          <a:xfrm>
            <a:off x="6612448" y="2521243"/>
            <a:ext cx="21723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1400" i="1" spc="-5" dirty="0" smtClean="0">
                <a:latin typeface="+mj-lt"/>
                <a:cs typeface="Garamond"/>
              </a:rPr>
              <a:t>Financing investment incentives</a:t>
            </a:r>
            <a:endParaRPr lang="en-US" sz="1400" i="1" dirty="0">
              <a:latin typeface="+mj-lt"/>
              <a:cs typeface="Garamond"/>
            </a:endParaRPr>
          </a:p>
        </p:txBody>
      </p:sp>
      <p:sp>
        <p:nvSpPr>
          <p:cNvPr id="52" name="object 27"/>
          <p:cNvSpPr/>
          <p:nvPr/>
        </p:nvSpPr>
        <p:spPr>
          <a:xfrm>
            <a:off x="6506277" y="3019455"/>
            <a:ext cx="2436876" cy="839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3" name="object 28"/>
          <p:cNvSpPr/>
          <p:nvPr/>
        </p:nvSpPr>
        <p:spPr>
          <a:xfrm>
            <a:off x="7318569" y="3011836"/>
            <a:ext cx="853440" cy="4800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4" name="object 29"/>
          <p:cNvSpPr/>
          <p:nvPr/>
        </p:nvSpPr>
        <p:spPr>
          <a:xfrm>
            <a:off x="6532439" y="3045491"/>
            <a:ext cx="2330450" cy="325755"/>
          </a:xfrm>
          <a:custGeom>
            <a:avLst/>
            <a:gdLst/>
            <a:ahLst/>
            <a:cxnLst/>
            <a:rect l="l" t="t" r="r" b="b"/>
            <a:pathLst>
              <a:path w="2330450" h="325754">
                <a:moveTo>
                  <a:pt x="0" y="325437"/>
                </a:moveTo>
                <a:lnTo>
                  <a:pt x="2330450" y="325437"/>
                </a:lnTo>
                <a:lnTo>
                  <a:pt x="2330450" y="0"/>
                </a:lnTo>
                <a:lnTo>
                  <a:pt x="0" y="0"/>
                </a:lnTo>
                <a:lnTo>
                  <a:pt x="0" y="32543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5" name="object 30"/>
          <p:cNvSpPr txBox="1"/>
          <p:nvPr/>
        </p:nvSpPr>
        <p:spPr>
          <a:xfrm>
            <a:off x="6732240" y="3098187"/>
            <a:ext cx="2045855" cy="223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i="1" spc="-45" dirty="0" smtClean="0">
                <a:solidFill>
                  <a:srgbClr val="FFFFFF"/>
                </a:solidFill>
                <a:latin typeface="+mj-lt"/>
                <a:cs typeface="Garamond"/>
              </a:rPr>
              <a:t>AMD</a:t>
            </a:r>
            <a:r>
              <a:rPr sz="1450" b="1" i="1" spc="-20" dirty="0" smtClean="0">
                <a:solidFill>
                  <a:srgbClr val="FFFFFF"/>
                </a:solidFill>
                <a:latin typeface="+mj-lt"/>
                <a:cs typeface="Garamond"/>
              </a:rPr>
              <a:t>I</a:t>
            </a:r>
            <a:r>
              <a:rPr lang="fr-FR" sz="1450" b="1" i="1" spc="-20" dirty="0" smtClean="0">
                <a:solidFill>
                  <a:srgbClr val="FFFFFF"/>
                </a:solidFill>
                <a:latin typeface="+mj-lt"/>
                <a:cs typeface="Garamond"/>
              </a:rPr>
              <a:t> / Invest in Morocco</a:t>
            </a:r>
            <a:endParaRPr sz="1450" dirty="0">
              <a:latin typeface="+mj-lt"/>
              <a:cs typeface="Garamond"/>
            </a:endParaRPr>
          </a:p>
        </p:txBody>
      </p:sp>
      <p:sp>
        <p:nvSpPr>
          <p:cNvPr id="56" name="object 31"/>
          <p:cNvSpPr/>
          <p:nvPr/>
        </p:nvSpPr>
        <p:spPr>
          <a:xfrm>
            <a:off x="6532439" y="3370928"/>
            <a:ext cx="2330450" cy="408305"/>
          </a:xfrm>
          <a:custGeom>
            <a:avLst/>
            <a:gdLst/>
            <a:ahLst/>
            <a:cxnLst/>
            <a:rect l="l" t="t" r="r" b="b"/>
            <a:pathLst>
              <a:path w="2330450" h="408304">
                <a:moveTo>
                  <a:pt x="0" y="407987"/>
                </a:moveTo>
                <a:lnTo>
                  <a:pt x="2330450" y="407987"/>
                </a:lnTo>
                <a:lnTo>
                  <a:pt x="2330450" y="0"/>
                </a:lnTo>
                <a:lnTo>
                  <a:pt x="0" y="0"/>
                </a:lnTo>
                <a:lnTo>
                  <a:pt x="0" y="407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7" name="object 32"/>
          <p:cNvSpPr txBox="1"/>
          <p:nvPr/>
        </p:nvSpPr>
        <p:spPr>
          <a:xfrm>
            <a:off x="6612448" y="3386739"/>
            <a:ext cx="210566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40"/>
              </a:lnSpc>
            </a:pPr>
            <a:r>
              <a:rPr sz="1250" i="1" spc="-25" dirty="0">
                <a:latin typeface="+mj-lt"/>
                <a:cs typeface="Garamond"/>
              </a:rPr>
              <a:t>Cross </a:t>
            </a:r>
            <a:r>
              <a:rPr sz="1250" i="1" spc="-30" dirty="0">
                <a:latin typeface="+mj-lt"/>
                <a:cs typeface="Garamond"/>
              </a:rPr>
              <a:t>industries investments  promotion</a:t>
            </a:r>
            <a:endParaRPr sz="1250" dirty="0">
              <a:latin typeface="+mj-lt"/>
              <a:cs typeface="Garamond"/>
            </a:endParaRPr>
          </a:p>
        </p:txBody>
      </p:sp>
      <p:sp>
        <p:nvSpPr>
          <p:cNvPr id="58" name="object 33"/>
          <p:cNvSpPr/>
          <p:nvPr/>
        </p:nvSpPr>
        <p:spPr>
          <a:xfrm>
            <a:off x="6506277" y="3802792"/>
            <a:ext cx="2436876" cy="4846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9" name="object 34"/>
          <p:cNvSpPr/>
          <p:nvPr/>
        </p:nvSpPr>
        <p:spPr>
          <a:xfrm>
            <a:off x="6533708" y="3795171"/>
            <a:ext cx="2424683" cy="4800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0" name="object 35"/>
          <p:cNvSpPr/>
          <p:nvPr/>
        </p:nvSpPr>
        <p:spPr>
          <a:xfrm>
            <a:off x="6532439" y="3829716"/>
            <a:ext cx="2330450" cy="357505"/>
          </a:xfrm>
          <a:custGeom>
            <a:avLst/>
            <a:gdLst/>
            <a:ahLst/>
            <a:cxnLst/>
            <a:rect l="l" t="t" r="r" b="b"/>
            <a:pathLst>
              <a:path w="2330450" h="357504">
                <a:moveTo>
                  <a:pt x="0" y="357187"/>
                </a:moveTo>
                <a:lnTo>
                  <a:pt x="2330450" y="357187"/>
                </a:lnTo>
                <a:lnTo>
                  <a:pt x="2330450" y="0"/>
                </a:lnTo>
                <a:lnTo>
                  <a:pt x="0" y="0"/>
                </a:lnTo>
                <a:lnTo>
                  <a:pt x="0" y="357187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1" name="object 36"/>
          <p:cNvSpPr txBox="1"/>
          <p:nvPr/>
        </p:nvSpPr>
        <p:spPr>
          <a:xfrm>
            <a:off x="6655756" y="3882792"/>
            <a:ext cx="2084070" cy="223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i="1" spc="-25" dirty="0">
                <a:solidFill>
                  <a:srgbClr val="FFFFFF"/>
                </a:solidFill>
                <a:latin typeface="+mj-lt"/>
                <a:cs typeface="Garamond"/>
              </a:rPr>
              <a:t>Government and</a:t>
            </a:r>
            <a:r>
              <a:rPr sz="1450" b="1" i="1" spc="-114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450" b="1" i="1" spc="-20" dirty="0">
                <a:solidFill>
                  <a:srgbClr val="FFFFFF"/>
                </a:solidFill>
                <a:latin typeface="+mj-lt"/>
                <a:cs typeface="Garamond"/>
              </a:rPr>
              <a:t>ministries</a:t>
            </a:r>
            <a:endParaRPr sz="1450" dirty="0">
              <a:latin typeface="+mj-lt"/>
              <a:cs typeface="Garamond"/>
            </a:endParaRPr>
          </a:p>
        </p:txBody>
      </p:sp>
      <p:sp>
        <p:nvSpPr>
          <p:cNvPr id="62" name="object 37"/>
          <p:cNvSpPr/>
          <p:nvPr/>
        </p:nvSpPr>
        <p:spPr>
          <a:xfrm>
            <a:off x="6532439" y="4186903"/>
            <a:ext cx="2330450" cy="363161"/>
          </a:xfrm>
          <a:custGeom>
            <a:avLst/>
            <a:gdLst/>
            <a:ahLst/>
            <a:cxnLst/>
            <a:rect l="l" t="t" r="r" b="b"/>
            <a:pathLst>
              <a:path w="2330450" h="240029">
                <a:moveTo>
                  <a:pt x="0" y="239712"/>
                </a:moveTo>
                <a:lnTo>
                  <a:pt x="2330450" y="239712"/>
                </a:lnTo>
                <a:lnTo>
                  <a:pt x="2330450" y="0"/>
                </a:lnTo>
                <a:lnTo>
                  <a:pt x="0" y="0"/>
                </a:lnTo>
                <a:lnTo>
                  <a:pt x="0" y="239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3" name="object 38"/>
          <p:cNvSpPr txBox="1"/>
          <p:nvPr/>
        </p:nvSpPr>
        <p:spPr>
          <a:xfrm>
            <a:off x="6612448" y="4245182"/>
            <a:ext cx="21056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i="1" spc="-5" dirty="0" smtClean="0">
                <a:latin typeface="+mj-lt"/>
                <a:cs typeface="Garamond"/>
              </a:rPr>
              <a:t>Approval for incentives</a:t>
            </a:r>
            <a:endParaRPr lang="en-US" sz="1400" i="1" dirty="0">
              <a:latin typeface="+mj-lt"/>
              <a:cs typeface="Garamond"/>
            </a:endParaRPr>
          </a:p>
        </p:txBody>
      </p:sp>
      <p:sp>
        <p:nvSpPr>
          <p:cNvPr id="64" name="object 39"/>
          <p:cNvSpPr/>
          <p:nvPr/>
        </p:nvSpPr>
        <p:spPr>
          <a:xfrm>
            <a:off x="315789" y="1196752"/>
            <a:ext cx="665988" cy="35265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5" name="object 40"/>
          <p:cNvSpPr/>
          <p:nvPr/>
        </p:nvSpPr>
        <p:spPr>
          <a:xfrm>
            <a:off x="434661" y="1999899"/>
            <a:ext cx="480059" cy="18790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6" name="object 41"/>
          <p:cNvSpPr/>
          <p:nvPr/>
        </p:nvSpPr>
        <p:spPr>
          <a:xfrm>
            <a:off x="342395" y="1223676"/>
            <a:ext cx="558800" cy="3420110"/>
          </a:xfrm>
          <a:custGeom>
            <a:avLst/>
            <a:gdLst/>
            <a:ahLst/>
            <a:cxnLst/>
            <a:rect l="l" t="t" r="r" b="b"/>
            <a:pathLst>
              <a:path w="558800" h="3420110">
                <a:moveTo>
                  <a:pt x="0" y="3419602"/>
                </a:moveTo>
                <a:lnTo>
                  <a:pt x="558749" y="3419602"/>
                </a:lnTo>
                <a:lnTo>
                  <a:pt x="558749" y="0"/>
                </a:lnTo>
                <a:lnTo>
                  <a:pt x="0" y="0"/>
                </a:lnTo>
                <a:lnTo>
                  <a:pt x="0" y="3419602"/>
                </a:lnTo>
                <a:close/>
              </a:path>
            </a:pathLst>
          </a:custGeom>
          <a:solidFill>
            <a:srgbClr val="0378A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7" name="object 42"/>
          <p:cNvSpPr txBox="1"/>
          <p:nvPr/>
        </p:nvSpPr>
        <p:spPr>
          <a:xfrm>
            <a:off x="512256" y="2059167"/>
            <a:ext cx="192360" cy="1541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25"/>
              </a:lnSpc>
            </a:pPr>
            <a:r>
              <a:rPr b="1" i="1" spc="-5" dirty="0">
                <a:solidFill>
                  <a:srgbClr val="FFFFFF"/>
                </a:solidFill>
                <a:latin typeface="+mj-lt"/>
                <a:cs typeface="Garamond"/>
              </a:rPr>
              <a:t>CENTRA</a:t>
            </a:r>
            <a:r>
              <a:rPr b="1" i="1" dirty="0">
                <a:solidFill>
                  <a:srgbClr val="FFFFFF"/>
                </a:solidFill>
                <a:latin typeface="+mj-lt"/>
                <a:cs typeface="Garamond"/>
              </a:rPr>
              <a:t>L</a:t>
            </a:r>
            <a:r>
              <a:rPr b="1" i="1" spc="-25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b="1" i="1" spc="-5" dirty="0">
                <a:solidFill>
                  <a:srgbClr val="FFFFFF"/>
                </a:solidFill>
                <a:latin typeface="+mj-lt"/>
                <a:cs typeface="Garamond"/>
              </a:rPr>
              <a:t>LEVEL</a:t>
            </a:r>
            <a:endParaRPr dirty="0">
              <a:latin typeface="+mj-lt"/>
              <a:cs typeface="Garamond"/>
            </a:endParaRPr>
          </a:p>
        </p:txBody>
      </p:sp>
      <p:sp>
        <p:nvSpPr>
          <p:cNvPr id="68" name="object 43"/>
          <p:cNvSpPr/>
          <p:nvPr/>
        </p:nvSpPr>
        <p:spPr>
          <a:xfrm>
            <a:off x="315789" y="4688236"/>
            <a:ext cx="665988" cy="13121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9" name="object 44"/>
          <p:cNvSpPr/>
          <p:nvPr/>
        </p:nvSpPr>
        <p:spPr>
          <a:xfrm>
            <a:off x="327980" y="4839112"/>
            <a:ext cx="693420" cy="9692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0" name="object 45"/>
          <p:cNvSpPr/>
          <p:nvPr/>
        </p:nvSpPr>
        <p:spPr>
          <a:xfrm>
            <a:off x="342395" y="4715337"/>
            <a:ext cx="558800" cy="1205230"/>
          </a:xfrm>
          <a:custGeom>
            <a:avLst/>
            <a:gdLst/>
            <a:ahLst/>
            <a:cxnLst/>
            <a:rect l="l" t="t" r="r" b="b"/>
            <a:pathLst>
              <a:path w="558800" h="1205229">
                <a:moveTo>
                  <a:pt x="0" y="1204925"/>
                </a:moveTo>
                <a:lnTo>
                  <a:pt x="558749" y="1204925"/>
                </a:lnTo>
                <a:lnTo>
                  <a:pt x="558749" y="0"/>
                </a:lnTo>
                <a:lnTo>
                  <a:pt x="0" y="0"/>
                </a:lnTo>
                <a:lnTo>
                  <a:pt x="0" y="1204925"/>
                </a:lnTo>
                <a:close/>
              </a:path>
            </a:pathLst>
          </a:custGeom>
          <a:solidFill>
            <a:srgbClr val="0378A1"/>
          </a:solidFill>
          <a:ln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1" name="object 46"/>
          <p:cNvSpPr txBox="1"/>
          <p:nvPr/>
        </p:nvSpPr>
        <p:spPr>
          <a:xfrm>
            <a:off x="428482" y="4756281"/>
            <a:ext cx="410369" cy="92027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7145" indent="-5080">
              <a:lnSpc>
                <a:spcPts val="1495"/>
              </a:lnSpc>
            </a:pPr>
            <a:r>
              <a:rPr b="1" i="1" spc="-5" dirty="0">
                <a:solidFill>
                  <a:srgbClr val="FFFFFF"/>
                </a:solidFill>
                <a:latin typeface="+mj-lt"/>
                <a:cs typeface="Garamond"/>
              </a:rPr>
              <a:t>LOCAL</a:t>
            </a:r>
            <a:endParaRPr dirty="0">
              <a:latin typeface="+mj-lt"/>
              <a:cs typeface="Garamond"/>
            </a:endParaRPr>
          </a:p>
          <a:p>
            <a:pPr marL="17145">
              <a:lnSpc>
                <a:spcPts val="1710"/>
              </a:lnSpc>
            </a:pPr>
            <a:r>
              <a:rPr b="1" i="1" spc="-5" dirty="0">
                <a:solidFill>
                  <a:srgbClr val="FFFFFF"/>
                </a:solidFill>
                <a:latin typeface="+mj-lt"/>
                <a:cs typeface="Garamond"/>
              </a:rPr>
              <a:t>LEVEL</a:t>
            </a:r>
            <a:endParaRPr dirty="0">
              <a:latin typeface="+mj-lt"/>
              <a:cs typeface="Garamond"/>
            </a:endParaRPr>
          </a:p>
        </p:txBody>
      </p:sp>
      <p:sp>
        <p:nvSpPr>
          <p:cNvPr id="72" name="object 47"/>
          <p:cNvSpPr/>
          <p:nvPr/>
        </p:nvSpPr>
        <p:spPr>
          <a:xfrm>
            <a:off x="975680" y="4689760"/>
            <a:ext cx="7988808" cy="13106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3" name="object 48"/>
          <p:cNvSpPr/>
          <p:nvPr/>
        </p:nvSpPr>
        <p:spPr>
          <a:xfrm>
            <a:off x="1001589" y="4715541"/>
            <a:ext cx="7908925" cy="1205230"/>
          </a:xfrm>
          <a:custGeom>
            <a:avLst/>
            <a:gdLst/>
            <a:ahLst/>
            <a:cxnLst/>
            <a:rect l="l" t="t" r="r" b="b"/>
            <a:pathLst>
              <a:path w="7908925" h="1205229">
                <a:moveTo>
                  <a:pt x="0" y="1204912"/>
                </a:moveTo>
                <a:lnTo>
                  <a:pt x="7908925" y="1204912"/>
                </a:lnTo>
                <a:lnTo>
                  <a:pt x="7908925" y="0"/>
                </a:lnTo>
                <a:lnTo>
                  <a:pt x="0" y="0"/>
                </a:lnTo>
                <a:lnTo>
                  <a:pt x="0" y="12049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4" name="object 49"/>
          <p:cNvSpPr/>
          <p:nvPr/>
        </p:nvSpPr>
        <p:spPr>
          <a:xfrm>
            <a:off x="1452693" y="4749195"/>
            <a:ext cx="2215896" cy="789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5" name="object 50"/>
          <p:cNvSpPr/>
          <p:nvPr/>
        </p:nvSpPr>
        <p:spPr>
          <a:xfrm>
            <a:off x="1492190" y="4788566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6" name="object 51"/>
          <p:cNvSpPr/>
          <p:nvPr/>
        </p:nvSpPr>
        <p:spPr>
          <a:xfrm>
            <a:off x="1492190" y="4788566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7" name="object 52"/>
          <p:cNvSpPr/>
          <p:nvPr/>
        </p:nvSpPr>
        <p:spPr>
          <a:xfrm>
            <a:off x="1350585" y="4871116"/>
            <a:ext cx="2214372" cy="7894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8" name="object 53"/>
          <p:cNvSpPr/>
          <p:nvPr/>
        </p:nvSpPr>
        <p:spPr>
          <a:xfrm>
            <a:off x="1388939" y="491080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9" name="object 54"/>
          <p:cNvSpPr/>
          <p:nvPr/>
        </p:nvSpPr>
        <p:spPr>
          <a:xfrm>
            <a:off x="1388939" y="491080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0" name="object 55"/>
          <p:cNvSpPr/>
          <p:nvPr/>
        </p:nvSpPr>
        <p:spPr>
          <a:xfrm>
            <a:off x="1246952" y="4993036"/>
            <a:ext cx="2214372" cy="7879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1" name="object 56"/>
          <p:cNvSpPr/>
          <p:nvPr/>
        </p:nvSpPr>
        <p:spPr>
          <a:xfrm>
            <a:off x="1285814" y="503145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2" name="object 57"/>
          <p:cNvSpPr/>
          <p:nvPr/>
        </p:nvSpPr>
        <p:spPr>
          <a:xfrm>
            <a:off x="1285814" y="503145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3" name="object 58"/>
          <p:cNvSpPr/>
          <p:nvPr/>
        </p:nvSpPr>
        <p:spPr>
          <a:xfrm>
            <a:off x="1143321" y="5114956"/>
            <a:ext cx="2214372" cy="7894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4" name="object 59"/>
          <p:cNvSpPr/>
          <p:nvPr/>
        </p:nvSpPr>
        <p:spPr>
          <a:xfrm>
            <a:off x="1182564" y="5153691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4000">
              <a:latin typeface="+mj-lt"/>
            </a:endParaRPr>
          </a:p>
        </p:txBody>
      </p:sp>
      <p:sp>
        <p:nvSpPr>
          <p:cNvPr id="85" name="object 60"/>
          <p:cNvSpPr/>
          <p:nvPr/>
        </p:nvSpPr>
        <p:spPr>
          <a:xfrm>
            <a:off x="1182564" y="5153691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6" name="object 61"/>
          <p:cNvSpPr txBox="1"/>
          <p:nvPr/>
        </p:nvSpPr>
        <p:spPr>
          <a:xfrm>
            <a:off x="1287700" y="5198136"/>
            <a:ext cx="198171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i="1" spc="-40" dirty="0" smtClean="0">
                <a:solidFill>
                  <a:srgbClr val="FFFFFF"/>
                </a:solidFill>
                <a:latin typeface="+mj-lt"/>
                <a:cs typeface="Garamond"/>
              </a:rPr>
              <a:t>Regional Tourism Delegation (DRT)</a:t>
            </a:r>
            <a:endParaRPr lang="en-US" dirty="0">
              <a:latin typeface="+mj-lt"/>
              <a:cs typeface="Garamond"/>
            </a:endParaRPr>
          </a:p>
        </p:txBody>
      </p:sp>
      <p:sp>
        <p:nvSpPr>
          <p:cNvPr id="87" name="object 62"/>
          <p:cNvSpPr/>
          <p:nvPr/>
        </p:nvSpPr>
        <p:spPr>
          <a:xfrm>
            <a:off x="3949004" y="4749195"/>
            <a:ext cx="2215895" cy="7894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8" name="object 63"/>
          <p:cNvSpPr/>
          <p:nvPr/>
        </p:nvSpPr>
        <p:spPr>
          <a:xfrm>
            <a:off x="3987740" y="4788566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324" y="657225"/>
                </a:lnTo>
                <a:lnTo>
                  <a:pt x="2084324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9" name="object 64"/>
          <p:cNvSpPr/>
          <p:nvPr/>
        </p:nvSpPr>
        <p:spPr>
          <a:xfrm>
            <a:off x="3987740" y="4788566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324" y="657225"/>
                </a:lnTo>
                <a:lnTo>
                  <a:pt x="2084324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0" name="object 65"/>
          <p:cNvSpPr/>
          <p:nvPr/>
        </p:nvSpPr>
        <p:spPr>
          <a:xfrm>
            <a:off x="3845373" y="4871116"/>
            <a:ext cx="2215895" cy="7894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1" name="object 66"/>
          <p:cNvSpPr/>
          <p:nvPr/>
        </p:nvSpPr>
        <p:spPr>
          <a:xfrm>
            <a:off x="3884489" y="4910803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2" name="object 67"/>
          <p:cNvSpPr/>
          <p:nvPr/>
        </p:nvSpPr>
        <p:spPr>
          <a:xfrm>
            <a:off x="3884489" y="4910803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3" name="object 68"/>
          <p:cNvSpPr/>
          <p:nvPr/>
        </p:nvSpPr>
        <p:spPr>
          <a:xfrm>
            <a:off x="3741741" y="4993036"/>
            <a:ext cx="2217420" cy="7879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4" name="object 69"/>
          <p:cNvSpPr/>
          <p:nvPr/>
        </p:nvSpPr>
        <p:spPr>
          <a:xfrm>
            <a:off x="3781365" y="5031453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324" y="657225"/>
                </a:lnTo>
                <a:lnTo>
                  <a:pt x="2084324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5" name="object 70"/>
          <p:cNvSpPr/>
          <p:nvPr/>
        </p:nvSpPr>
        <p:spPr>
          <a:xfrm>
            <a:off x="3781365" y="5031453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324" y="657225"/>
                </a:lnTo>
                <a:lnTo>
                  <a:pt x="2084324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6" name="object 71"/>
          <p:cNvSpPr/>
          <p:nvPr/>
        </p:nvSpPr>
        <p:spPr>
          <a:xfrm>
            <a:off x="3639633" y="5114956"/>
            <a:ext cx="2215896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7" name="object 72"/>
          <p:cNvSpPr/>
          <p:nvPr/>
        </p:nvSpPr>
        <p:spPr>
          <a:xfrm>
            <a:off x="3678114" y="5153691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8" name="object 73"/>
          <p:cNvSpPr/>
          <p:nvPr/>
        </p:nvSpPr>
        <p:spPr>
          <a:xfrm>
            <a:off x="3678114" y="5153691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9" name="object 74"/>
          <p:cNvSpPr txBox="1"/>
          <p:nvPr/>
        </p:nvSpPr>
        <p:spPr>
          <a:xfrm>
            <a:off x="3842040" y="5201904"/>
            <a:ext cx="190237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12700">
              <a:lnSpc>
                <a:spcPct val="100000"/>
              </a:lnSpc>
              <a:defRPr sz="2000" b="1" i="1" spc="-40">
                <a:solidFill>
                  <a:srgbClr val="FFFFFF"/>
                </a:solidFill>
                <a:latin typeface="+mj-lt"/>
                <a:cs typeface="Garamond"/>
              </a:defRPr>
            </a:lvl1pPr>
          </a:lstStyle>
          <a:p>
            <a:r>
              <a:rPr lang="en-US" sz="1800" dirty="0" smtClean="0"/>
              <a:t>Regional Center  of Investment (CRI)</a:t>
            </a:r>
            <a:endParaRPr lang="en-US" sz="1800" dirty="0"/>
          </a:p>
        </p:txBody>
      </p:sp>
      <p:sp>
        <p:nvSpPr>
          <p:cNvPr id="100" name="object 75"/>
          <p:cNvSpPr/>
          <p:nvPr/>
        </p:nvSpPr>
        <p:spPr>
          <a:xfrm>
            <a:off x="6465129" y="4749195"/>
            <a:ext cx="2214372" cy="7894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1" name="object 76"/>
          <p:cNvSpPr/>
          <p:nvPr/>
        </p:nvSpPr>
        <p:spPr>
          <a:xfrm>
            <a:off x="6503864" y="4788566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2" name="object 77"/>
          <p:cNvSpPr/>
          <p:nvPr/>
        </p:nvSpPr>
        <p:spPr>
          <a:xfrm>
            <a:off x="6503864" y="4788566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3" name="object 78"/>
          <p:cNvSpPr/>
          <p:nvPr/>
        </p:nvSpPr>
        <p:spPr>
          <a:xfrm>
            <a:off x="6361496" y="4871116"/>
            <a:ext cx="2214372" cy="789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4" name="object 79"/>
          <p:cNvSpPr/>
          <p:nvPr/>
        </p:nvSpPr>
        <p:spPr>
          <a:xfrm>
            <a:off x="6400740" y="491080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5" name="object 80"/>
          <p:cNvSpPr/>
          <p:nvPr/>
        </p:nvSpPr>
        <p:spPr>
          <a:xfrm>
            <a:off x="6400740" y="491080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6" name="object 81"/>
          <p:cNvSpPr/>
          <p:nvPr/>
        </p:nvSpPr>
        <p:spPr>
          <a:xfrm>
            <a:off x="6257865" y="4993036"/>
            <a:ext cx="2215896" cy="7879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7" name="object 82"/>
          <p:cNvSpPr/>
          <p:nvPr/>
        </p:nvSpPr>
        <p:spPr>
          <a:xfrm>
            <a:off x="6297489" y="503145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8" name="object 83"/>
          <p:cNvSpPr/>
          <p:nvPr/>
        </p:nvSpPr>
        <p:spPr>
          <a:xfrm>
            <a:off x="6297489" y="5031453"/>
            <a:ext cx="2082800" cy="657225"/>
          </a:xfrm>
          <a:custGeom>
            <a:avLst/>
            <a:gdLst/>
            <a:ahLst/>
            <a:cxnLst/>
            <a:rect l="l" t="t" r="r" b="b"/>
            <a:pathLst>
              <a:path w="2082800" h="657225">
                <a:moveTo>
                  <a:pt x="0" y="657225"/>
                </a:moveTo>
                <a:lnTo>
                  <a:pt x="2082800" y="657225"/>
                </a:lnTo>
                <a:lnTo>
                  <a:pt x="208280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0099CC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9" name="object 84"/>
          <p:cNvSpPr/>
          <p:nvPr/>
        </p:nvSpPr>
        <p:spPr>
          <a:xfrm>
            <a:off x="6154233" y="5114956"/>
            <a:ext cx="2215896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0" name="object 85"/>
          <p:cNvSpPr/>
          <p:nvPr/>
        </p:nvSpPr>
        <p:spPr>
          <a:xfrm>
            <a:off x="6250244" y="5296312"/>
            <a:ext cx="2066544" cy="4800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1" name="object 86"/>
          <p:cNvSpPr/>
          <p:nvPr/>
        </p:nvSpPr>
        <p:spPr>
          <a:xfrm>
            <a:off x="6192714" y="5153691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2" name="object 87"/>
          <p:cNvSpPr/>
          <p:nvPr/>
        </p:nvSpPr>
        <p:spPr>
          <a:xfrm>
            <a:off x="6192714" y="5153691"/>
            <a:ext cx="2084705" cy="657225"/>
          </a:xfrm>
          <a:custGeom>
            <a:avLst/>
            <a:gdLst/>
            <a:ahLst/>
            <a:cxnLst/>
            <a:rect l="l" t="t" r="r" b="b"/>
            <a:pathLst>
              <a:path w="2084704" h="657225">
                <a:moveTo>
                  <a:pt x="0" y="657225"/>
                </a:moveTo>
                <a:lnTo>
                  <a:pt x="2084451" y="657225"/>
                </a:lnTo>
                <a:lnTo>
                  <a:pt x="2084451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4" name="object 89"/>
          <p:cNvSpPr/>
          <p:nvPr/>
        </p:nvSpPr>
        <p:spPr>
          <a:xfrm>
            <a:off x="1528639" y="2118391"/>
            <a:ext cx="4241800" cy="498475"/>
          </a:xfrm>
          <a:custGeom>
            <a:avLst/>
            <a:gdLst/>
            <a:ahLst/>
            <a:cxnLst/>
            <a:rect l="l" t="t" r="r" b="b"/>
            <a:pathLst>
              <a:path w="4241800" h="498475">
                <a:moveTo>
                  <a:pt x="0" y="498475"/>
                </a:moveTo>
                <a:lnTo>
                  <a:pt x="4241800" y="498475"/>
                </a:lnTo>
                <a:lnTo>
                  <a:pt x="4241800" y="0"/>
                </a:lnTo>
                <a:lnTo>
                  <a:pt x="0" y="0"/>
                </a:lnTo>
                <a:lnTo>
                  <a:pt x="0" y="498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5" name="object 90"/>
          <p:cNvSpPr/>
          <p:nvPr/>
        </p:nvSpPr>
        <p:spPr>
          <a:xfrm>
            <a:off x="3649539" y="2616866"/>
            <a:ext cx="0" cy="231775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77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6" name="object 91"/>
          <p:cNvSpPr/>
          <p:nvPr/>
        </p:nvSpPr>
        <p:spPr>
          <a:xfrm>
            <a:off x="3168590" y="2842291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79">
                <a:moveTo>
                  <a:pt x="0" y="0"/>
                </a:moveTo>
                <a:lnTo>
                  <a:pt x="1007999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7" name="object 92"/>
          <p:cNvSpPr/>
          <p:nvPr/>
        </p:nvSpPr>
        <p:spPr>
          <a:xfrm>
            <a:off x="4176589" y="2854991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8" name="object 93"/>
          <p:cNvSpPr/>
          <p:nvPr/>
        </p:nvSpPr>
        <p:spPr>
          <a:xfrm>
            <a:off x="3168590" y="2848641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786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9" name="object 94"/>
          <p:cNvSpPr/>
          <p:nvPr/>
        </p:nvSpPr>
        <p:spPr>
          <a:xfrm>
            <a:off x="1118936" y="3019455"/>
            <a:ext cx="2587752" cy="60274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2" name="object 97"/>
          <p:cNvSpPr txBox="1"/>
          <p:nvPr/>
        </p:nvSpPr>
        <p:spPr>
          <a:xfrm>
            <a:off x="1485536" y="2159352"/>
            <a:ext cx="370651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0">
              <a:lnSpc>
                <a:spcPct val="100000"/>
              </a:lnSpc>
            </a:pPr>
            <a:r>
              <a:rPr lang="en-US" sz="1400" dirty="0" smtClean="0">
                <a:latin typeface="+mj-lt"/>
                <a:cs typeface="Garamond"/>
              </a:rPr>
              <a:t>Defining the </a:t>
            </a:r>
            <a:r>
              <a:rPr lang="en-US" sz="1400" spc="-5" dirty="0" smtClean="0">
                <a:latin typeface="+mj-lt"/>
                <a:cs typeface="Garamond"/>
              </a:rPr>
              <a:t>Moroccan tourism</a:t>
            </a:r>
            <a:r>
              <a:rPr lang="en-US" sz="1400" spc="-40" dirty="0" smtClean="0">
                <a:latin typeface="+mj-lt"/>
                <a:cs typeface="Garamond"/>
              </a:rPr>
              <a:t> </a:t>
            </a:r>
            <a:r>
              <a:rPr lang="en-US" sz="1400" dirty="0" smtClean="0">
                <a:latin typeface="+mj-lt"/>
                <a:cs typeface="Garamond"/>
              </a:rPr>
              <a:t>strategy</a:t>
            </a:r>
          </a:p>
          <a:p>
            <a:pPr marL="254000">
              <a:lnSpc>
                <a:spcPct val="100000"/>
              </a:lnSpc>
            </a:pPr>
            <a:r>
              <a:rPr lang="en-US" sz="1400" spc="-5" dirty="0" smtClean="0">
                <a:latin typeface="+mj-lt"/>
                <a:cs typeface="Garamond"/>
              </a:rPr>
              <a:t>Regulations </a:t>
            </a:r>
            <a:endParaRPr lang="en-US" sz="1400" dirty="0">
              <a:latin typeface="+mj-lt"/>
              <a:cs typeface="Garamond"/>
            </a:endParaRPr>
          </a:p>
        </p:txBody>
      </p:sp>
      <p:sp>
        <p:nvSpPr>
          <p:cNvPr id="127" name="object 102"/>
          <p:cNvSpPr/>
          <p:nvPr/>
        </p:nvSpPr>
        <p:spPr>
          <a:xfrm>
            <a:off x="3779912" y="3500054"/>
            <a:ext cx="2481580" cy="1040130"/>
          </a:xfrm>
          <a:custGeom>
            <a:avLst/>
            <a:gdLst/>
            <a:ahLst/>
            <a:cxnLst/>
            <a:rect l="l" t="t" r="r" b="b"/>
            <a:pathLst>
              <a:path w="2481579" h="1040129">
                <a:moveTo>
                  <a:pt x="0" y="1039812"/>
                </a:moveTo>
                <a:lnTo>
                  <a:pt x="2481199" y="1039812"/>
                </a:lnTo>
                <a:lnTo>
                  <a:pt x="2481199" y="0"/>
                </a:lnTo>
                <a:lnTo>
                  <a:pt x="0" y="0"/>
                </a:lnTo>
                <a:lnTo>
                  <a:pt x="0" y="1039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8" name="object 103"/>
          <p:cNvSpPr txBox="1"/>
          <p:nvPr/>
        </p:nvSpPr>
        <p:spPr>
          <a:xfrm>
            <a:off x="3862636" y="3566633"/>
            <a:ext cx="2291597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50" b="1" spc="-5" dirty="0" smtClean="0">
                <a:latin typeface="+mj-lt"/>
                <a:cs typeface="Garamond"/>
              </a:rPr>
              <a:t>Promotion of the destination to investors and operators / B2C</a:t>
            </a:r>
            <a:endParaRPr lang="en-US" sz="1250" dirty="0" smtClean="0">
              <a:latin typeface="+mj-lt"/>
              <a:cs typeface="Garamond"/>
            </a:endParaRPr>
          </a:p>
          <a:p>
            <a:pPr>
              <a:lnSpc>
                <a:spcPct val="100000"/>
              </a:lnSpc>
            </a:pPr>
            <a:r>
              <a:rPr lang="en-US" sz="1250" spc="-5" dirty="0" smtClean="0">
                <a:latin typeface="+mj-lt"/>
                <a:cs typeface="Garamond"/>
              </a:rPr>
              <a:t>Indicators</a:t>
            </a:r>
            <a:r>
              <a:rPr lang="en-US" sz="1200" spc="-5" dirty="0" smtClean="0">
                <a:latin typeface="+mj-lt"/>
                <a:cs typeface="Garamond"/>
              </a:rPr>
              <a:t> </a:t>
            </a:r>
            <a:r>
              <a:rPr lang="en-US" sz="1200" dirty="0" smtClean="0">
                <a:latin typeface="+mj-lt"/>
                <a:cs typeface="Garamond"/>
              </a:rPr>
              <a:t>: </a:t>
            </a:r>
          </a:p>
          <a:p>
            <a:pPr>
              <a:lnSpc>
                <a:spcPts val="1390"/>
              </a:lnSpc>
            </a:pPr>
            <a:r>
              <a:rPr lang="en-US" sz="1400" spc="-15" dirty="0">
                <a:latin typeface="+mj-lt"/>
                <a:cs typeface="Garamond"/>
              </a:rPr>
              <a:t>Investments in tourism (FDI)</a:t>
            </a:r>
          </a:p>
          <a:p>
            <a:pPr>
              <a:lnSpc>
                <a:spcPts val="1390"/>
              </a:lnSpc>
            </a:pPr>
            <a:r>
              <a:rPr lang="en-US" sz="1400" spc="-15" dirty="0">
                <a:latin typeface="+mj-lt"/>
                <a:cs typeface="Garamond"/>
              </a:rPr>
              <a:t>Room Capacity</a:t>
            </a:r>
          </a:p>
        </p:txBody>
      </p:sp>
      <p:sp>
        <p:nvSpPr>
          <p:cNvPr id="130" name="object 34"/>
          <p:cNvSpPr txBox="1"/>
          <p:nvPr/>
        </p:nvSpPr>
        <p:spPr>
          <a:xfrm>
            <a:off x="368240" y="202288"/>
            <a:ext cx="81229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dirty="0" smtClean="0"/>
              <a:t>Government involvement in tourism industry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1286928" y="3018196"/>
            <a:ext cx="222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Morocco tourism board /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ONMT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9" name="object 94"/>
          <p:cNvSpPr/>
          <p:nvPr/>
        </p:nvSpPr>
        <p:spPr>
          <a:xfrm>
            <a:off x="3714969" y="3021952"/>
            <a:ext cx="2587752" cy="60274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3752616" y="3008852"/>
            <a:ext cx="252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Tourism development Agency /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SMIT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2" name="object 61"/>
          <p:cNvSpPr txBox="1"/>
          <p:nvPr/>
        </p:nvSpPr>
        <p:spPr>
          <a:xfrm>
            <a:off x="6403264" y="5198136"/>
            <a:ext cx="172097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i="1" spc="-40" dirty="0" smtClean="0">
                <a:solidFill>
                  <a:srgbClr val="FFFFFF"/>
                </a:solidFill>
                <a:latin typeface="+mj-lt"/>
                <a:cs typeface="Garamond"/>
              </a:rPr>
              <a:t>Cities councils, Wilayas …</a:t>
            </a:r>
            <a:endParaRPr lang="en-US" dirty="0">
              <a:latin typeface="+mj-lt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206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1374775" y="765175"/>
            <a:ext cx="185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95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120000"/>
              <a:buFontTx/>
              <a:buNone/>
            </a:pPr>
            <a:endParaRPr lang="fr-FR" altLang="fr-FR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6900" y="260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>
                  <a:lumMod val="95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8" name="ZoneTexte 6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264" y="230168"/>
            <a:ext cx="8247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MARKETING- Réalisation 1</a:t>
            </a:r>
            <a:r>
              <a:rPr lang="fr-FR" altLang="fr-FR" sz="2400" b="1" baseline="30000" dirty="0" smtClean="0">
                <a:solidFill>
                  <a:schemeClr val="bg1"/>
                </a:solidFill>
                <a:latin typeface="+mj-lt"/>
              </a:rPr>
              <a:t>er</a:t>
            </a:r>
            <a:r>
              <a:rPr lang="fr-FR" altLang="fr-FR" sz="2400" b="1" dirty="0" smtClean="0">
                <a:solidFill>
                  <a:schemeClr val="bg1"/>
                </a:solidFill>
                <a:latin typeface="+mj-lt"/>
              </a:rPr>
              <a:t> Semestre 2017</a:t>
            </a:r>
            <a:endParaRPr lang="fr-FR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6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3528" y="2952240"/>
            <a:ext cx="8148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solidFill>
                  <a:schemeClr val="bg1"/>
                </a:solidFill>
                <a:latin typeface="+mj-lt"/>
              </a:rPr>
              <a:t>WHY INVEST IN TOURISM IN MOROCCO ?</a:t>
            </a:r>
            <a:endParaRPr lang="en-US" alt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bject 9"/>
          <p:cNvSpPr/>
          <p:nvPr/>
        </p:nvSpPr>
        <p:spPr>
          <a:xfrm>
            <a:off x="76998" y="3805001"/>
            <a:ext cx="414655" cy="2786380"/>
          </a:xfrm>
          <a:custGeom>
            <a:avLst/>
            <a:gdLst/>
            <a:ahLst/>
            <a:cxnLst/>
            <a:rect l="l" t="t" r="r" b="b"/>
            <a:pathLst>
              <a:path w="414655" h="2786379">
                <a:moveTo>
                  <a:pt x="0" y="2785999"/>
                </a:moveTo>
                <a:lnTo>
                  <a:pt x="414336" y="2785999"/>
                </a:lnTo>
                <a:lnTo>
                  <a:pt x="414336" y="0"/>
                </a:lnTo>
                <a:lnTo>
                  <a:pt x="0" y="0"/>
                </a:lnTo>
                <a:lnTo>
                  <a:pt x="0" y="27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293583" y="3858978"/>
            <a:ext cx="2097024" cy="13572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/>
          <p:cNvSpPr/>
          <p:nvPr/>
        </p:nvSpPr>
        <p:spPr>
          <a:xfrm>
            <a:off x="299933" y="5227403"/>
            <a:ext cx="4241863" cy="13699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401847" y="3860502"/>
            <a:ext cx="4348099" cy="13684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/>
          <p:nvPr/>
        </p:nvSpPr>
        <p:spPr>
          <a:xfrm>
            <a:off x="4552846" y="5238451"/>
            <a:ext cx="2197100" cy="13525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7"/>
          <p:cNvSpPr/>
          <p:nvPr/>
        </p:nvSpPr>
        <p:spPr>
          <a:xfrm>
            <a:off x="6761122" y="3860628"/>
            <a:ext cx="2217673" cy="27303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3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/>
          <p:cNvSpPr/>
          <p:nvPr/>
        </p:nvSpPr>
        <p:spPr>
          <a:xfrm>
            <a:off x="0" y="6259511"/>
            <a:ext cx="414655" cy="598805"/>
          </a:xfrm>
          <a:custGeom>
            <a:avLst/>
            <a:gdLst/>
            <a:ahLst/>
            <a:cxnLst/>
            <a:rect l="l" t="t" r="r" b="b"/>
            <a:pathLst>
              <a:path w="414655" h="598804">
                <a:moveTo>
                  <a:pt x="414336" y="598485"/>
                </a:moveTo>
                <a:lnTo>
                  <a:pt x="414336" y="0"/>
                </a:lnTo>
                <a:lnTo>
                  <a:pt x="0" y="0"/>
                </a:lnTo>
                <a:lnTo>
                  <a:pt x="0" y="598485"/>
                </a:lnTo>
                <a:lnTo>
                  <a:pt x="414336" y="5984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458787" y="6308723"/>
            <a:ext cx="2076450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67544" y="58039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fr-FR" sz="2000" dirty="0" smtClean="0"/>
              <a:t>A </a:t>
            </a:r>
            <a:r>
              <a:rPr sz="2000" dirty="0" smtClean="0"/>
              <a:t>RISING</a:t>
            </a:r>
            <a:r>
              <a:rPr lang="fr-FR" sz="2000" dirty="0" smtClean="0"/>
              <a:t> </a:t>
            </a:r>
            <a:r>
              <a:rPr sz="2000" dirty="0" smtClean="0"/>
              <a:t>DESTINATION</a:t>
            </a:r>
            <a:r>
              <a:rPr lang="fr-FR" sz="2000" dirty="0"/>
              <a:t> </a:t>
            </a:r>
            <a:r>
              <a:rPr sz="2000" dirty="0" smtClean="0"/>
              <a:t>WITH </a:t>
            </a:r>
            <a:r>
              <a:rPr sz="2000" dirty="0"/>
              <a:t>STILL </a:t>
            </a:r>
            <a:r>
              <a:rPr sz="2000" dirty="0" smtClean="0"/>
              <a:t>UNTAPPED </a:t>
            </a:r>
            <a:r>
              <a:rPr sz="2000" dirty="0"/>
              <a:t>POTENTIAL</a:t>
            </a:r>
          </a:p>
        </p:txBody>
      </p:sp>
      <p:sp>
        <p:nvSpPr>
          <p:cNvPr id="19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73188" y="3622005"/>
            <a:ext cx="6991350" cy="6381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>
                <a:latin typeface="+mj-lt"/>
                <a:cs typeface="Arial" pitchFamily="34" charset="0"/>
              </a:rPr>
              <a:t>Secure, safe and stable environment </a:t>
            </a:r>
          </a:p>
        </p:txBody>
      </p:sp>
      <p:sp>
        <p:nvSpPr>
          <p:cNvPr id="2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971600" y="2852068"/>
            <a:ext cx="6991350" cy="6381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>
                <a:latin typeface="+mj-lt"/>
                <a:cs typeface="Arial" pitchFamily="34" charset="0"/>
              </a:rPr>
              <a:t>Top priority for the Government</a:t>
            </a:r>
          </a:p>
        </p:txBody>
      </p:sp>
      <p:sp>
        <p:nvSpPr>
          <p:cNvPr id="21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993825" y="5133305"/>
            <a:ext cx="6992938" cy="6381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>
                <a:latin typeface="+mj-lt"/>
                <a:cs typeface="Arial" pitchFamily="34" charset="0"/>
              </a:rPr>
              <a:t>Investors-friendly environment</a:t>
            </a:r>
          </a:p>
        </p:txBody>
      </p:sp>
      <p:sp>
        <p:nvSpPr>
          <p:cNvPr id="22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971600" y="2099593"/>
            <a:ext cx="6991350" cy="63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>
                <a:latin typeface="+mj-lt"/>
                <a:cs typeface="Arial" pitchFamily="34" charset="0"/>
              </a:rPr>
              <a:t>Unequaled Tourism potential</a:t>
            </a:r>
          </a:p>
        </p:txBody>
      </p:sp>
      <p:sp>
        <p:nvSpPr>
          <p:cNvPr id="23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971600" y="4385593"/>
            <a:ext cx="6991350" cy="63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>
                <a:latin typeface="+mj-lt"/>
                <a:cs typeface="Arial" pitchFamily="34" charset="0"/>
              </a:rPr>
              <a:t>Robust infrastructures</a:t>
            </a:r>
          </a:p>
        </p:txBody>
      </p:sp>
      <p:sp>
        <p:nvSpPr>
          <p:cNvPr id="24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971600" y="1340768"/>
            <a:ext cx="6991350" cy="63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6FF"/>
            </a:solidFill>
          </a:ln>
          <a:effectLst/>
          <a:extLst/>
        </p:spPr>
        <p:txBody>
          <a:bodyPr tIns="91440" b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2400" b="1" i="1" dirty="0" smtClean="0">
                <a:latin typeface="+mj-lt"/>
                <a:cs typeface="Arial" pitchFamily="34" charset="0"/>
              </a:rPr>
              <a:t>Resilient destination</a:t>
            </a:r>
            <a:endParaRPr lang="en-US" altLang="fr-FR" sz="2400" b="1" i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1052736"/>
            <a:ext cx="414655" cy="38100"/>
          </a:xfrm>
          <a:custGeom>
            <a:avLst/>
            <a:gdLst/>
            <a:ahLst/>
            <a:cxnLst/>
            <a:rect l="l" t="t" r="r" b="b"/>
            <a:pathLst>
              <a:path w="414655" h="38100">
                <a:moveTo>
                  <a:pt x="0" y="38100"/>
                </a:moveTo>
                <a:lnTo>
                  <a:pt x="414337" y="38100"/>
                </a:lnTo>
                <a:lnTo>
                  <a:pt x="414337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0" y="6218237"/>
            <a:ext cx="414655" cy="38100"/>
          </a:xfrm>
          <a:custGeom>
            <a:avLst/>
            <a:gdLst/>
            <a:ahLst/>
            <a:cxnLst/>
            <a:rect l="l" t="t" r="r" b="b"/>
            <a:pathLst>
              <a:path w="414655" h="38100">
                <a:moveTo>
                  <a:pt x="0" y="38100"/>
                </a:moveTo>
                <a:lnTo>
                  <a:pt x="414337" y="38100"/>
                </a:lnTo>
                <a:lnTo>
                  <a:pt x="414337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0" y="6259511"/>
            <a:ext cx="414655" cy="598805"/>
          </a:xfrm>
          <a:custGeom>
            <a:avLst/>
            <a:gdLst/>
            <a:ahLst/>
            <a:cxnLst/>
            <a:rect l="l" t="t" r="r" b="b"/>
            <a:pathLst>
              <a:path w="414655" h="598804">
                <a:moveTo>
                  <a:pt x="414336" y="598485"/>
                </a:moveTo>
                <a:lnTo>
                  <a:pt x="414336" y="0"/>
                </a:lnTo>
                <a:lnTo>
                  <a:pt x="0" y="0"/>
                </a:lnTo>
                <a:lnTo>
                  <a:pt x="0" y="598485"/>
                </a:lnTo>
                <a:lnTo>
                  <a:pt x="414336" y="5984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458787" y="6308723"/>
            <a:ext cx="2076450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815339" y="1165639"/>
            <a:ext cx="2220468" cy="868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1094350" y="1466779"/>
            <a:ext cx="169694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i="1" spc="-20" dirty="0">
                <a:solidFill>
                  <a:srgbClr val="FFFFFF"/>
                </a:solidFill>
                <a:latin typeface="+mj-lt"/>
                <a:cs typeface="Garamond"/>
              </a:rPr>
              <a:t>World </a:t>
            </a:r>
            <a:r>
              <a:rPr sz="1600" i="1" spc="-5" dirty="0">
                <a:solidFill>
                  <a:srgbClr val="FFFFFF"/>
                </a:solidFill>
                <a:latin typeface="+mj-lt"/>
                <a:cs typeface="Garamond"/>
              </a:rPr>
              <a:t>Class</a:t>
            </a:r>
            <a:r>
              <a:rPr sz="1600" i="1" spc="-45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600" i="1" spc="-5" dirty="0">
                <a:solidFill>
                  <a:srgbClr val="FFFFFF"/>
                </a:solidFill>
                <a:latin typeface="+mj-lt"/>
                <a:cs typeface="Garamond"/>
              </a:rPr>
              <a:t>Brands</a:t>
            </a:r>
            <a:endParaRPr sz="1600" dirty="0">
              <a:latin typeface="+mj-lt"/>
              <a:cs typeface="Garamond"/>
            </a:endParaRPr>
          </a:p>
        </p:txBody>
      </p:sp>
      <p:sp>
        <p:nvSpPr>
          <p:cNvPr id="13" name="object 11"/>
          <p:cNvSpPr/>
          <p:nvPr/>
        </p:nvSpPr>
        <p:spPr>
          <a:xfrm>
            <a:off x="3599688" y="1165639"/>
            <a:ext cx="2221991" cy="868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3779912" y="1434880"/>
            <a:ext cx="188048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i="1" spc="-25" dirty="0">
                <a:solidFill>
                  <a:srgbClr val="FFFFFF"/>
                </a:solidFill>
                <a:latin typeface="+mj-lt"/>
                <a:cs typeface="Garamond"/>
              </a:rPr>
              <a:t>Top </a:t>
            </a:r>
            <a:r>
              <a:rPr sz="1600" i="1" spc="-15" dirty="0">
                <a:solidFill>
                  <a:srgbClr val="FFFFFF"/>
                </a:solidFill>
                <a:latin typeface="+mj-lt"/>
                <a:cs typeface="Garamond"/>
              </a:rPr>
              <a:t>Tourism</a:t>
            </a:r>
            <a:r>
              <a:rPr sz="1600" i="1" spc="5" dirty="0">
                <a:solidFill>
                  <a:srgbClr val="FFFFFF"/>
                </a:solidFill>
                <a:latin typeface="+mj-lt"/>
                <a:cs typeface="Garamond"/>
              </a:rPr>
              <a:t> </a:t>
            </a:r>
            <a:r>
              <a:rPr sz="1600" i="1" spc="-5" dirty="0">
                <a:solidFill>
                  <a:srgbClr val="FFFFFF"/>
                </a:solidFill>
                <a:latin typeface="+mj-lt"/>
                <a:cs typeface="Garamond"/>
              </a:rPr>
              <a:t>Investors</a:t>
            </a:r>
            <a:endParaRPr sz="1600" dirty="0">
              <a:latin typeface="+mj-lt"/>
              <a:cs typeface="Garamond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6251447" y="1124491"/>
            <a:ext cx="2255520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6425565" y="1341748"/>
            <a:ext cx="187452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00" i="1" dirty="0" smtClean="0">
                <a:solidFill>
                  <a:srgbClr val="FFFFFF"/>
                </a:solidFill>
                <a:latin typeface="+mj-lt"/>
                <a:cs typeface="Garamond"/>
              </a:rPr>
              <a:t>world </a:t>
            </a:r>
            <a:r>
              <a:rPr sz="1600" i="1" spc="-5" dirty="0">
                <a:solidFill>
                  <a:srgbClr val="FFFFFF"/>
                </a:solidFill>
                <a:latin typeface="+mj-lt"/>
                <a:cs typeface="Garamond"/>
              </a:rPr>
              <a:t>class </a:t>
            </a:r>
            <a:r>
              <a:rPr sz="1600" i="1" spc="-10" dirty="0" smtClean="0">
                <a:solidFill>
                  <a:srgbClr val="FFFFFF"/>
                </a:solidFill>
                <a:latin typeface="+mj-lt"/>
                <a:cs typeface="Garamond"/>
              </a:rPr>
              <a:t>destination</a:t>
            </a:r>
            <a:endParaRPr sz="1600" dirty="0">
              <a:latin typeface="+mj-lt"/>
              <a:cs typeface="Garamond"/>
            </a:endParaRPr>
          </a:p>
        </p:txBody>
      </p:sp>
      <p:sp>
        <p:nvSpPr>
          <p:cNvPr id="18" name="object 16"/>
          <p:cNvSpPr/>
          <p:nvPr/>
        </p:nvSpPr>
        <p:spPr>
          <a:xfrm>
            <a:off x="863600" y="2135412"/>
            <a:ext cx="2052955" cy="3206750"/>
          </a:xfrm>
          <a:custGeom>
            <a:avLst/>
            <a:gdLst/>
            <a:ahLst/>
            <a:cxnLst/>
            <a:rect l="l" t="t" r="r" b="b"/>
            <a:pathLst>
              <a:path w="2052955" h="3206750">
                <a:moveTo>
                  <a:pt x="0" y="3206750"/>
                </a:moveTo>
                <a:lnTo>
                  <a:pt x="2052701" y="3206750"/>
                </a:lnTo>
                <a:lnTo>
                  <a:pt x="2052701" y="0"/>
                </a:lnTo>
                <a:lnTo>
                  <a:pt x="0" y="0"/>
                </a:lnTo>
                <a:lnTo>
                  <a:pt x="0" y="320675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1945157" y="3008270"/>
            <a:ext cx="909637" cy="642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2" name="object 20"/>
          <p:cNvSpPr/>
          <p:nvPr/>
        </p:nvSpPr>
        <p:spPr>
          <a:xfrm>
            <a:off x="938098" y="4761305"/>
            <a:ext cx="986631" cy="448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7" name="object 25"/>
          <p:cNvSpPr/>
          <p:nvPr/>
        </p:nvSpPr>
        <p:spPr>
          <a:xfrm>
            <a:off x="3648075" y="2135412"/>
            <a:ext cx="2052955" cy="3206750"/>
          </a:xfrm>
          <a:custGeom>
            <a:avLst/>
            <a:gdLst/>
            <a:ahLst/>
            <a:cxnLst/>
            <a:rect l="l" t="t" r="r" b="b"/>
            <a:pathLst>
              <a:path w="2052954" h="3206750">
                <a:moveTo>
                  <a:pt x="0" y="3206750"/>
                </a:moveTo>
                <a:lnTo>
                  <a:pt x="2052701" y="3206750"/>
                </a:lnTo>
                <a:lnTo>
                  <a:pt x="2052701" y="0"/>
                </a:lnTo>
                <a:lnTo>
                  <a:pt x="0" y="0"/>
                </a:lnTo>
                <a:lnTo>
                  <a:pt x="0" y="320675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1" name="object 29"/>
          <p:cNvSpPr/>
          <p:nvPr/>
        </p:nvSpPr>
        <p:spPr>
          <a:xfrm>
            <a:off x="6300851" y="2135412"/>
            <a:ext cx="2052955" cy="3206750"/>
          </a:xfrm>
          <a:custGeom>
            <a:avLst/>
            <a:gdLst/>
            <a:ahLst/>
            <a:cxnLst/>
            <a:rect l="l" t="t" r="r" b="b"/>
            <a:pathLst>
              <a:path w="2052954" h="3206750">
                <a:moveTo>
                  <a:pt x="0" y="3206750"/>
                </a:moveTo>
                <a:lnTo>
                  <a:pt x="2052574" y="3206750"/>
                </a:lnTo>
                <a:lnTo>
                  <a:pt x="2052574" y="0"/>
                </a:lnTo>
                <a:lnTo>
                  <a:pt x="0" y="0"/>
                </a:lnTo>
                <a:lnTo>
                  <a:pt x="0" y="320675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2" name="object 30"/>
          <p:cNvSpPr/>
          <p:nvPr/>
        </p:nvSpPr>
        <p:spPr>
          <a:xfrm>
            <a:off x="6523101" y="2308386"/>
            <a:ext cx="1606550" cy="28369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3" name="object 31"/>
          <p:cNvSpPr/>
          <p:nvPr/>
        </p:nvSpPr>
        <p:spPr>
          <a:xfrm>
            <a:off x="3034283" y="3488215"/>
            <a:ext cx="457199" cy="419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4" name="object 32"/>
          <p:cNvSpPr/>
          <p:nvPr/>
        </p:nvSpPr>
        <p:spPr>
          <a:xfrm>
            <a:off x="5795771" y="3477547"/>
            <a:ext cx="480060" cy="4175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34"/>
          <p:cNvSpPr/>
          <p:nvPr/>
        </p:nvSpPr>
        <p:spPr>
          <a:xfrm>
            <a:off x="3707904" y="4338410"/>
            <a:ext cx="927100" cy="881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7" name="object 35"/>
          <p:cNvSpPr/>
          <p:nvPr/>
        </p:nvSpPr>
        <p:spPr>
          <a:xfrm>
            <a:off x="4787916" y="3268734"/>
            <a:ext cx="839787" cy="819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1" name="object 10"/>
          <p:cNvSpPr txBox="1"/>
          <p:nvPr/>
        </p:nvSpPr>
        <p:spPr>
          <a:xfrm>
            <a:off x="395536" y="75104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en-US" sz="2000" dirty="0" smtClean="0"/>
              <a:t>Tourism in Morocco has shown strong resilience over the past years</a:t>
            </a:r>
            <a:endParaRPr lang="en-US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1190140" y="5358584"/>
            <a:ext cx="7411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cs typeface="Bookman Old Style"/>
              </a:rPr>
              <a:t>Morocco is ranked Africa’s destination </a:t>
            </a:r>
            <a:r>
              <a:rPr lang="en-US" sz="2400" b="1" i="1" spc="10" dirty="0">
                <a:cs typeface="Bookman Old Style"/>
              </a:rPr>
              <a:t>n</a:t>
            </a:r>
            <a:r>
              <a:rPr lang="en-US" sz="2400" b="1" i="1" spc="10" dirty="0">
                <a:cs typeface="Arial"/>
              </a:rPr>
              <a:t>°</a:t>
            </a:r>
            <a:r>
              <a:rPr lang="en-US" sz="2400" b="1" i="1" spc="10" dirty="0">
                <a:cs typeface="Bookman Old Style"/>
              </a:rPr>
              <a:t>1 </a:t>
            </a:r>
            <a:r>
              <a:rPr lang="en-US" sz="2400" b="1" i="1" dirty="0">
                <a:cs typeface="Bookman Old Style"/>
              </a:rPr>
              <a:t>in terms</a:t>
            </a:r>
            <a:r>
              <a:rPr lang="en-US" sz="2400" b="1" i="1" spc="-175" dirty="0">
                <a:cs typeface="Bookman Old Style"/>
              </a:rPr>
              <a:t> </a:t>
            </a:r>
            <a:r>
              <a:rPr lang="en-US" sz="2400" b="1" i="1" spc="-5" dirty="0">
                <a:cs typeface="Bookman Old Style"/>
              </a:rPr>
              <a:t>of </a:t>
            </a:r>
            <a:r>
              <a:rPr lang="en-US" sz="2400" b="1" i="1" dirty="0">
                <a:cs typeface="Bookman Old Style"/>
              </a:rPr>
              <a:t>tourists arrivals … </a:t>
            </a:r>
            <a:endParaRPr lang="en-US" sz="2400" b="1" i="1" dirty="0" smtClean="0">
              <a:cs typeface="Bookman Old Style"/>
            </a:endParaRPr>
          </a:p>
          <a:p>
            <a:pPr algn="ctr"/>
            <a:r>
              <a:rPr lang="en-US" sz="2400" b="1" i="1" dirty="0" smtClean="0">
                <a:cs typeface="Bookman Old Style"/>
              </a:rPr>
              <a:t>and </a:t>
            </a:r>
            <a:r>
              <a:rPr lang="en-US" sz="2400" b="1" i="1" dirty="0">
                <a:cs typeface="Bookman Old Style"/>
              </a:rPr>
              <a:t>n°1 in terms of investment attractiveness in</a:t>
            </a:r>
            <a:r>
              <a:rPr lang="en-US" sz="2400" b="1" i="1" spc="-150" dirty="0">
                <a:cs typeface="Bookman Old Style"/>
              </a:rPr>
              <a:t> </a:t>
            </a:r>
            <a:r>
              <a:rPr lang="en-US" sz="2400" b="1" i="1" dirty="0">
                <a:cs typeface="Bookman Old Style"/>
              </a:rPr>
              <a:t>2016 </a:t>
            </a:r>
            <a:endParaRPr lang="en-US" sz="2400" dirty="0">
              <a:cs typeface="Bookman Old Style"/>
            </a:endParaRPr>
          </a:p>
          <a:p>
            <a:pPr algn="ctr"/>
            <a:endParaRPr lang="fr-FR" sz="2400" dirty="0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78" y="2214389"/>
            <a:ext cx="805618" cy="6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36" y="3933056"/>
            <a:ext cx="1084722" cy="39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Image result for sherat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15" y="4645258"/>
            <a:ext cx="715497" cy="5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Image result for accor hotel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86" y="2335230"/>
            <a:ext cx="1069878" cy="4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Image result for four seasons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84" y="3006680"/>
            <a:ext cx="944860" cy="6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 descr="Banyan Tree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78" y="3759042"/>
            <a:ext cx="760309" cy="8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Related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32" y="2267144"/>
            <a:ext cx="898732" cy="8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Related imag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48" y="22048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Image result for somed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62" y="3300502"/>
            <a:ext cx="876857" cy="7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2" y="4484033"/>
            <a:ext cx="961884" cy="70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4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/>
          <p:cNvSpPr/>
          <p:nvPr/>
        </p:nvSpPr>
        <p:spPr>
          <a:xfrm>
            <a:off x="0" y="6259511"/>
            <a:ext cx="414655" cy="598805"/>
          </a:xfrm>
          <a:custGeom>
            <a:avLst/>
            <a:gdLst/>
            <a:ahLst/>
            <a:cxnLst/>
            <a:rect l="l" t="t" r="r" b="b"/>
            <a:pathLst>
              <a:path w="414655" h="598804">
                <a:moveTo>
                  <a:pt x="414336" y="598485"/>
                </a:moveTo>
                <a:lnTo>
                  <a:pt x="414336" y="0"/>
                </a:lnTo>
                <a:lnTo>
                  <a:pt x="0" y="0"/>
                </a:lnTo>
                <a:lnTo>
                  <a:pt x="0" y="598485"/>
                </a:lnTo>
                <a:lnTo>
                  <a:pt x="414336" y="59848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107505" y="980728"/>
            <a:ext cx="8928546" cy="5256559"/>
          </a:xfrm>
          <a:custGeom>
            <a:avLst/>
            <a:gdLst/>
            <a:ahLst/>
            <a:cxnLst/>
            <a:rect l="l" t="t" r="r" b="b"/>
            <a:pathLst>
              <a:path w="8702675" h="5041900">
                <a:moveTo>
                  <a:pt x="0" y="5041900"/>
                </a:moveTo>
                <a:lnTo>
                  <a:pt x="8702675" y="5041900"/>
                </a:lnTo>
                <a:lnTo>
                  <a:pt x="8702675" y="0"/>
                </a:lnTo>
                <a:lnTo>
                  <a:pt x="0" y="0"/>
                </a:lnTo>
                <a:lnTo>
                  <a:pt x="0" y="50419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458787" y="6308723"/>
            <a:ext cx="2076450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0"/>
          <p:cNvSpPr txBox="1"/>
          <p:nvPr/>
        </p:nvSpPr>
        <p:spPr>
          <a:xfrm>
            <a:off x="395536" y="75104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en-US" sz="2000" dirty="0" smtClean="0"/>
              <a:t>A secure, safe and stable environment</a:t>
            </a:r>
            <a:endParaRPr lang="en-US" sz="2000" dirty="0"/>
          </a:p>
        </p:txBody>
      </p:sp>
      <p:sp>
        <p:nvSpPr>
          <p:cNvPr id="68" name="ZoneTexte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43292" y="1015560"/>
            <a:ext cx="306546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Despite the global economic crisis, </a:t>
            </a:r>
            <a:r>
              <a:rPr lang="en-US" altLang="fr-FR" sz="1800" b="1" i="1" dirty="0">
                <a:solidFill>
                  <a:srgbClr val="000000"/>
                </a:solidFill>
                <a:latin typeface="+mj-lt"/>
              </a:rPr>
              <a:t>Morocco has shown strong resilience 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with an encouraging </a:t>
            </a:r>
            <a:r>
              <a:rPr lang="en-US" altLang="fr-FR" sz="1800" b="1" i="1" dirty="0">
                <a:solidFill>
                  <a:srgbClr val="000000"/>
                </a:solidFill>
                <a:latin typeface="+mj-lt"/>
              </a:rPr>
              <a:t>GDP average annual growth of </a:t>
            </a:r>
            <a:r>
              <a:rPr lang="en-US" altLang="fr-FR" sz="1800" b="1" i="1" dirty="0" smtClean="0">
                <a:solidFill>
                  <a:srgbClr val="000000"/>
                </a:solidFill>
                <a:latin typeface="+mj-lt"/>
              </a:rPr>
              <a:t>4,5</a:t>
            </a:r>
            <a:r>
              <a:rPr lang="en-US" altLang="fr-FR" sz="1800" i="1" dirty="0" smtClean="0">
                <a:solidFill>
                  <a:srgbClr val="000000"/>
                </a:solidFill>
                <a:latin typeface="+mj-lt"/>
              </a:rPr>
              <a:t>% 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since 2010.</a:t>
            </a: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9" name="ZoneTexte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26777" y="2744788"/>
            <a:ext cx="296570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fr-FR" sz="1800" i="1" dirty="0" smtClean="0">
                <a:solidFill>
                  <a:srgbClr val="000000"/>
                </a:solidFill>
                <a:latin typeface="+mj-lt"/>
              </a:rPr>
              <a:t>Morocco economy is </a:t>
            </a:r>
            <a:r>
              <a:rPr lang="en-US" altLang="fr-FR" sz="1800" b="1" i="1" dirty="0" smtClean="0">
                <a:solidFill>
                  <a:srgbClr val="000000"/>
                </a:solidFill>
                <a:latin typeface="+mj-lt"/>
              </a:rPr>
              <a:t>diversified</a:t>
            </a:r>
            <a:r>
              <a:rPr lang="en-US" altLang="fr-FR" sz="1800" i="1" dirty="0" smtClean="0">
                <a:solidFill>
                  <a:srgbClr val="000000"/>
                </a:solidFill>
                <a:latin typeface="+mj-lt"/>
              </a:rPr>
              <a:t> and relies on Renewable energy, phosphates, food business and tourism.  Despite the turmoil in the MENA region, </a:t>
            </a:r>
            <a:r>
              <a:rPr lang="en-US" altLang="fr-FR" sz="1800" b="1" i="1" dirty="0" smtClean="0">
                <a:solidFill>
                  <a:srgbClr val="000000"/>
                </a:solidFill>
                <a:latin typeface="+mj-lt"/>
              </a:rPr>
              <a:t>tourists arrivals never fell in Morocco</a:t>
            </a:r>
            <a:r>
              <a:rPr lang="en-US" altLang="fr-FR" sz="1800" i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altLang="fr-FR" sz="1800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0" name="ZoneTexte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05500" y="5193059"/>
            <a:ext cx="31305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fr-FR" sz="1800" b="1" i="1" dirty="0">
                <a:solidFill>
                  <a:srgbClr val="000000"/>
                </a:solidFill>
                <a:latin typeface="+mj-lt"/>
              </a:rPr>
              <a:t>Unemployment rate 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has dropped </a:t>
            </a:r>
            <a:r>
              <a:rPr lang="en-US" altLang="fr-FR" sz="1800" b="1" i="1" dirty="0">
                <a:solidFill>
                  <a:srgbClr val="000000"/>
                </a:solidFill>
                <a:latin typeface="+mj-lt"/>
              </a:rPr>
              <a:t>below 10% 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for the 9</a:t>
            </a:r>
            <a:r>
              <a:rPr lang="en-US" altLang="fr-FR" sz="1800" i="1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 year in a </a:t>
            </a:r>
            <a:r>
              <a:rPr lang="en-US" altLang="fr-FR" sz="1800" i="1" dirty="0" smtClean="0">
                <a:solidFill>
                  <a:srgbClr val="000000"/>
                </a:solidFill>
                <a:latin typeface="+mj-lt"/>
              </a:rPr>
              <a:t>row</a:t>
            </a:r>
            <a:r>
              <a:rPr lang="en-US" altLang="fr-FR" sz="1800" i="1" dirty="0">
                <a:solidFill>
                  <a:srgbClr val="000000"/>
                </a:solidFill>
                <a:latin typeface="+mj-lt"/>
              </a:rPr>
              <a:t>.</a:t>
            </a:r>
            <a:endParaRPr lang="en-US" altLang="fr-FR" sz="1800" b="1" i="1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en-US" altLang="fr-FR" sz="1800" b="1" i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7" name="Image 56" descr="http://www.invest.gov.ma/upload/wysiwyg/images/Morocco%20Overview%20Veng%20700x499%20px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628112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8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 txBox="1"/>
          <p:nvPr/>
        </p:nvSpPr>
        <p:spPr>
          <a:xfrm>
            <a:off x="395536" y="61456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ct val="0"/>
              </a:spcBef>
              <a:buFontTx/>
              <a:buNone/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dirty="0"/>
              <a:t>WHY TOURISM IN MOROCCO ?</a:t>
            </a:r>
          </a:p>
          <a:p>
            <a:r>
              <a:rPr lang="en-US" sz="2000" dirty="0" smtClean="0"/>
              <a:t>AN UNPARALLELED POTENTIAL</a:t>
            </a:r>
            <a:endParaRPr lang="en-US" sz="2000" dirty="0"/>
          </a:p>
        </p:txBody>
      </p:sp>
      <p:pic>
        <p:nvPicPr>
          <p:cNvPr id="12" name="Image 7" descr="maroc-voyage-sejour-desert-dunes.jpg"/>
          <p:cNvPicPr preferRelativeResize="0">
            <a:picLocks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9" y="2557463"/>
            <a:ext cx="17224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ChangeArrowheads="1"/>
          </p:cNvSpPr>
          <p:nvPr/>
        </p:nvSpPr>
        <p:spPr bwMode="auto">
          <a:xfrm>
            <a:off x="2184722" y="1279525"/>
            <a:ext cx="2282825" cy="12795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PERFECT WEATHER ALL YEAR LONG</a:t>
            </a:r>
          </a:p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Warm winters in the inland … and cool summers in the coastline </a:t>
            </a:r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2184722" y="2837189"/>
            <a:ext cx="2282825" cy="131584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EXCEPTIONAL MONUMENTS</a:t>
            </a:r>
          </a:p>
          <a:p>
            <a:pPr algn="ctr"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Imperial cities, palaces, souks, Kasbahs, medieval towns, renowned culinary art and craft industry</a:t>
            </a:r>
          </a:p>
        </p:txBody>
      </p:sp>
      <p:pic>
        <p:nvPicPr>
          <p:cNvPr id="24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4" y="3763963"/>
            <a:ext cx="17033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4632647" y="1279525"/>
            <a:ext cx="2268537" cy="12795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A MIXED AND VIBRANT CULTURE</a:t>
            </a:r>
          </a:p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A singular Moorish identity with African and European influences </a:t>
            </a: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2172022" y="4475163"/>
            <a:ext cx="2289175" cy="1500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A LONG TRADITION OF HOSPITALLITY</a:t>
            </a:r>
          </a:p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Morocco is amongst the world’s 3 most welcoming countries according to the Washington Post</a:t>
            </a:r>
          </a:p>
        </p:txBody>
      </p:sp>
      <p:pic>
        <p:nvPicPr>
          <p:cNvPr id="28" name="Picture 4" descr="http://www.aitayoub-voyages.com/wp-content/uploads/2013/10/31/le-the-marocain-avec-le-gateau-jaime/the-marocaine-im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84" y="5072063"/>
            <a:ext cx="16351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http://www.kasbahdutoubkal.com/i/tours/marrakech/rempar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4" y="1292225"/>
            <a:ext cx="170338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4632647" y="2833688"/>
            <a:ext cx="2268537" cy="12969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STUNNING LANDSCAPRES</a:t>
            </a:r>
          </a:p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3,500 Km of coastlines, large rivers and lakes, Atlas Mountains, Sahara desert outback…</a:t>
            </a: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4637409" y="4475163"/>
            <a:ext cx="2265363" cy="1500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100" b="1" dirty="0">
                <a:solidFill>
                  <a:srgbClr val="00B0F0"/>
                </a:solidFill>
                <a:latin typeface="Bookman Old Style" pitchFamily="18" charset="0"/>
              </a:rPr>
              <a:t>AN ESTABLISHED BRAND WORLDWIDE</a:t>
            </a:r>
          </a:p>
          <a:p>
            <a:pPr algn="ctr">
              <a:lnSpc>
                <a:spcPct val="120000"/>
              </a:lnSpc>
              <a:spcBef>
                <a:spcPts val="863"/>
              </a:spcBef>
            </a:pPr>
            <a:r>
              <a:rPr lang="en-US" altLang="fr-FR" sz="1200" b="1" dirty="0">
                <a:solidFill>
                  <a:srgbClr val="000000"/>
                </a:solidFill>
                <a:latin typeface="Bookman Old Style" pitchFamily="18" charset="0"/>
              </a:rPr>
              <a:t>Who’s never heard of Casablanca, Marrakech, Moroccan mint tea and Couscous ?</a:t>
            </a:r>
          </a:p>
        </p:txBody>
      </p:sp>
      <p:pic>
        <p:nvPicPr>
          <p:cNvPr id="32" name="Picture 30" descr="http://www.bladna.nl/IMG/arton78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22" y="1284288"/>
            <a:ext cx="1695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72" y="2519363"/>
            <a:ext cx="1673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7" y="5127625"/>
            <a:ext cx="17018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0" descr="C:\Users\smikram\Desktop\dakhla-maro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09" y="3798888"/>
            <a:ext cx="16684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3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XdIh8jSUKUNVQ1z3PG.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2esbnR5UK.Z.CebQNtc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2esbnR5UK.Z.CebQNt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Y_xB4HUD0KwuaT.bIz.z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rPLh5vMH0WjfEIQM.Aqu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rPLh5vMH0WjfEIQM.Aqu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rPLh5vMH0WjfEIQM.Aqu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cAONMnmkKJd.keP4hJd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qRtpQULEafH_HSgp8v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RGYDc5wEKndYWCtNZfS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nuTnII3EeCBK4g3_vtM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bCKKnQ70eMcoTPUscFy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4Gqs_ZV0WCmDcgjdxJH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cFC_X4hk2ZcMxh0h7gR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ztr.d.nEG3_fynghbtI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WZ8IRcEEOUAkKEcKpmp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ykN59F2A0WxuEUnVHwbJ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TkyWzI2EKABr4Awc5gt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6.qaTyyE2zOu.Dvdss2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WWcMRrE0eYm2HZv8yqm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qSuPL06kySFZ56SnJR0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P5fhV4Ua3vDBrRGjy0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XqPQlO00mRfK_OiHXd3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XeSNlc0kuS4MRUiyjoP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AQnCbW0UejZ.I_sJIxg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Y_xB4HUD0KwuaT.bIz.z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Z7TLcj5kmRTskqLe5rnw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15532</TotalTime>
  <Words>1546</Words>
  <Application>Microsoft Office PowerPoint</Application>
  <PresentationFormat>Affichage à l'écran (4:3)</PresentationFormat>
  <Paragraphs>227</Paragraphs>
  <Slides>20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Thème Office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CONTACT US !  S.M.I.T. : THE PARTNER OF YOUR SUCCESS IN MOROCCO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Nada</dc:creator>
  <cp:lastModifiedBy>Younes HAJOUI</cp:lastModifiedBy>
  <cp:revision>180</cp:revision>
  <dcterms:created xsi:type="dcterms:W3CDTF">2017-06-08T10:53:18Z</dcterms:created>
  <dcterms:modified xsi:type="dcterms:W3CDTF">2017-09-27T16:40:18Z</dcterms:modified>
</cp:coreProperties>
</file>